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65" r:id="rId2"/>
    <p:sldId id="278" r:id="rId3"/>
    <p:sldId id="28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DM Sans Medium" panose="020B0604020202020204" charset="0"/>
      <p:regular r:id="rId20"/>
    </p:embeddedFont>
    <p:embeddedFont>
      <p:font typeface="Inter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4921E7-8480-4DE8-B3FA-BD7BF0B74A25}" type="doc">
      <dgm:prSet loTypeId="urn:microsoft.com/office/officeart/2005/8/layout/orgChart1" loCatId="hierarchy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78D1FF3-F6DC-45CF-BFEE-607BE7D39BB5}">
      <dgm:prSet/>
      <dgm:spPr/>
      <dgm:t>
        <a:bodyPr/>
        <a:lstStyle/>
        <a:p>
          <a:r>
            <a:rPr lang="en-US" b="1" dirty="0"/>
            <a:t>Presented by</a:t>
          </a:r>
          <a:r>
            <a:rPr lang="en-US" dirty="0"/>
            <a:t>:</a:t>
          </a:r>
        </a:p>
      </dgm:t>
    </dgm:pt>
    <dgm:pt modelId="{DAA79FEF-28E4-4539-BC8D-49E18D6541C7}" type="parTrans" cxnId="{9D444AED-35CD-4668-B7C9-CC072DB02321}">
      <dgm:prSet/>
      <dgm:spPr/>
      <dgm:t>
        <a:bodyPr/>
        <a:lstStyle/>
        <a:p>
          <a:endParaRPr lang="en-US"/>
        </a:p>
      </dgm:t>
    </dgm:pt>
    <dgm:pt modelId="{995A9834-978E-4C06-95DD-313CE6B73A19}" type="sibTrans" cxnId="{9D444AED-35CD-4668-B7C9-CC072DB02321}">
      <dgm:prSet/>
      <dgm:spPr/>
      <dgm:t>
        <a:bodyPr/>
        <a:lstStyle/>
        <a:p>
          <a:endParaRPr lang="en-US"/>
        </a:p>
      </dgm:t>
    </dgm:pt>
    <dgm:pt modelId="{70A94091-1E8B-4121-B0DC-4077559526D9}">
      <dgm:prSet/>
      <dgm:spPr/>
      <dgm:t>
        <a:bodyPr/>
        <a:lstStyle/>
        <a:p>
          <a:r>
            <a:rPr lang="en-US" dirty="0"/>
            <a:t>Mohamed Ahmed</a:t>
          </a:r>
        </a:p>
      </dgm:t>
    </dgm:pt>
    <dgm:pt modelId="{CFC8A262-4DC6-4668-8CBB-3692949E56C9}" type="parTrans" cxnId="{CF37607C-493D-43C7-BC97-2127C846D6EC}">
      <dgm:prSet/>
      <dgm:spPr/>
      <dgm:t>
        <a:bodyPr/>
        <a:lstStyle/>
        <a:p>
          <a:endParaRPr lang="en-US"/>
        </a:p>
      </dgm:t>
    </dgm:pt>
    <dgm:pt modelId="{8D52F513-949A-4381-91E0-CC8F84204D56}" type="sibTrans" cxnId="{CF37607C-493D-43C7-BC97-2127C846D6EC}">
      <dgm:prSet/>
      <dgm:spPr/>
      <dgm:t>
        <a:bodyPr/>
        <a:lstStyle/>
        <a:p>
          <a:endParaRPr lang="en-US"/>
        </a:p>
      </dgm:t>
    </dgm:pt>
    <dgm:pt modelId="{12243705-CA4A-44EC-88AA-54067F2918CF}">
      <dgm:prSet/>
      <dgm:spPr/>
      <dgm:t>
        <a:bodyPr/>
        <a:lstStyle/>
        <a:p>
          <a:r>
            <a:rPr lang="en-US" dirty="0"/>
            <a:t>Omar Mokhtar</a:t>
          </a:r>
        </a:p>
      </dgm:t>
    </dgm:pt>
    <dgm:pt modelId="{24C957A0-A5C7-4190-B915-99622EC41D1A}" type="parTrans" cxnId="{1785F399-1EFF-4CC4-AEFF-9F4ED9055ACB}">
      <dgm:prSet/>
      <dgm:spPr/>
      <dgm:t>
        <a:bodyPr/>
        <a:lstStyle/>
        <a:p>
          <a:endParaRPr lang="en-US"/>
        </a:p>
      </dgm:t>
    </dgm:pt>
    <dgm:pt modelId="{8C7F1AAA-7C88-4B38-B7F4-557282A6023F}" type="sibTrans" cxnId="{1785F399-1EFF-4CC4-AEFF-9F4ED9055ACB}">
      <dgm:prSet/>
      <dgm:spPr/>
      <dgm:t>
        <a:bodyPr/>
        <a:lstStyle/>
        <a:p>
          <a:endParaRPr lang="en-US"/>
        </a:p>
      </dgm:t>
    </dgm:pt>
    <dgm:pt modelId="{99B26C2E-5FC1-4E37-A61C-A4FEDEF72DAF}">
      <dgm:prSet/>
      <dgm:spPr/>
      <dgm:t>
        <a:bodyPr/>
        <a:lstStyle/>
        <a:p>
          <a:r>
            <a:rPr lang="en-US" dirty="0"/>
            <a:t>Mohamed Kamal </a:t>
          </a:r>
        </a:p>
      </dgm:t>
    </dgm:pt>
    <dgm:pt modelId="{5EA089E3-DF5A-426B-BBB9-54CD8A3BF257}" type="parTrans" cxnId="{94710C36-952C-4ED5-BB76-E70F610EA79B}">
      <dgm:prSet/>
      <dgm:spPr/>
      <dgm:t>
        <a:bodyPr/>
        <a:lstStyle/>
        <a:p>
          <a:endParaRPr lang="en-US"/>
        </a:p>
      </dgm:t>
    </dgm:pt>
    <dgm:pt modelId="{B23104AB-1CD6-4AAA-ACF5-97C69D5E2C81}" type="sibTrans" cxnId="{94710C36-952C-4ED5-BB76-E70F610EA79B}">
      <dgm:prSet/>
      <dgm:spPr/>
      <dgm:t>
        <a:bodyPr/>
        <a:lstStyle/>
        <a:p>
          <a:endParaRPr lang="en-US"/>
        </a:p>
      </dgm:t>
    </dgm:pt>
    <dgm:pt modelId="{0B11E6E4-502D-4B72-BA43-0551E5B4946C}">
      <dgm:prSet/>
      <dgm:spPr/>
      <dgm:t>
        <a:bodyPr/>
        <a:lstStyle/>
        <a:p>
          <a:pPr rtl="0"/>
          <a:r>
            <a:rPr lang="en-US" dirty="0"/>
            <a:t>Mustafa Waheed </a:t>
          </a:r>
        </a:p>
      </dgm:t>
    </dgm:pt>
    <dgm:pt modelId="{63C93EB2-A48E-4D96-86B1-CEF6C30248F7}" type="parTrans" cxnId="{2C3C2BE7-6BA9-4376-A306-C31C71169217}">
      <dgm:prSet/>
      <dgm:spPr/>
      <dgm:t>
        <a:bodyPr/>
        <a:lstStyle/>
        <a:p>
          <a:endParaRPr lang="en-US"/>
        </a:p>
      </dgm:t>
    </dgm:pt>
    <dgm:pt modelId="{89E7AD9E-4BDD-4353-A9D3-B9D62ACA60BD}" type="sibTrans" cxnId="{2C3C2BE7-6BA9-4376-A306-C31C71169217}">
      <dgm:prSet/>
      <dgm:spPr/>
      <dgm:t>
        <a:bodyPr/>
        <a:lstStyle/>
        <a:p>
          <a:endParaRPr lang="en-US"/>
        </a:p>
      </dgm:t>
    </dgm:pt>
    <dgm:pt modelId="{CFD539C4-BB12-45D1-BE42-6355A385C273}">
      <dgm:prSet/>
      <dgm:spPr/>
      <dgm:t>
        <a:bodyPr/>
        <a:lstStyle/>
        <a:p>
          <a:pPr rtl="0"/>
          <a:r>
            <a:rPr lang="en-US" dirty="0"/>
            <a:t>Mostafa Hamed</a:t>
          </a:r>
        </a:p>
      </dgm:t>
    </dgm:pt>
    <dgm:pt modelId="{64251449-001A-49FF-8052-CF09E0C4C7B3}" type="parTrans" cxnId="{581DC346-29B6-4CD2-AFA3-6EC95C0C7584}">
      <dgm:prSet/>
      <dgm:spPr/>
      <dgm:t>
        <a:bodyPr/>
        <a:lstStyle/>
        <a:p>
          <a:endParaRPr lang="en-US"/>
        </a:p>
      </dgm:t>
    </dgm:pt>
    <dgm:pt modelId="{4641496D-3B29-4A28-860C-E1CEF7F031E2}" type="sibTrans" cxnId="{581DC346-29B6-4CD2-AFA3-6EC95C0C7584}">
      <dgm:prSet/>
      <dgm:spPr/>
      <dgm:t>
        <a:bodyPr/>
        <a:lstStyle/>
        <a:p>
          <a:endParaRPr lang="en-US"/>
        </a:p>
      </dgm:t>
    </dgm:pt>
    <dgm:pt modelId="{21FCF983-CBD9-4838-990D-E4FD66BA9618}" type="pres">
      <dgm:prSet presAssocID="{BD4921E7-8480-4DE8-B3FA-BD7BF0B74A2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960D1EC-E06C-4B81-A2DD-6F7FAB90E3B5}" type="pres">
      <dgm:prSet presAssocID="{078D1FF3-F6DC-45CF-BFEE-607BE7D39BB5}" presName="hierRoot1" presStyleCnt="0">
        <dgm:presLayoutVars>
          <dgm:hierBranch val="init"/>
        </dgm:presLayoutVars>
      </dgm:prSet>
      <dgm:spPr/>
    </dgm:pt>
    <dgm:pt modelId="{8E9053FA-4245-42BB-BB1E-A57B7B5B68D2}" type="pres">
      <dgm:prSet presAssocID="{078D1FF3-F6DC-45CF-BFEE-607BE7D39BB5}" presName="rootComposite1" presStyleCnt="0"/>
      <dgm:spPr/>
    </dgm:pt>
    <dgm:pt modelId="{88B6B4F7-ED4A-4FBC-9A24-DEFF3D4F64D7}" type="pres">
      <dgm:prSet presAssocID="{078D1FF3-F6DC-45CF-BFEE-607BE7D39BB5}" presName="rootText1" presStyleLbl="node0" presStyleIdx="0" presStyleCnt="6">
        <dgm:presLayoutVars>
          <dgm:chPref val="3"/>
        </dgm:presLayoutVars>
      </dgm:prSet>
      <dgm:spPr/>
    </dgm:pt>
    <dgm:pt modelId="{6DBF5C41-538C-4FFE-9520-ABFD336EA600}" type="pres">
      <dgm:prSet presAssocID="{078D1FF3-F6DC-45CF-BFEE-607BE7D39BB5}" presName="rootConnector1" presStyleLbl="node1" presStyleIdx="0" presStyleCnt="0"/>
      <dgm:spPr/>
    </dgm:pt>
    <dgm:pt modelId="{EB7EED8D-A052-4811-968D-A26F6B7A2677}" type="pres">
      <dgm:prSet presAssocID="{078D1FF3-F6DC-45CF-BFEE-607BE7D39BB5}" presName="hierChild2" presStyleCnt="0"/>
      <dgm:spPr/>
    </dgm:pt>
    <dgm:pt modelId="{47273E68-0D94-4EEC-BC6B-60127830347A}" type="pres">
      <dgm:prSet presAssocID="{078D1FF3-F6DC-45CF-BFEE-607BE7D39BB5}" presName="hierChild3" presStyleCnt="0"/>
      <dgm:spPr/>
    </dgm:pt>
    <dgm:pt modelId="{91FB613A-FDC2-4AF7-AEBF-AFDA21ACAA59}" type="pres">
      <dgm:prSet presAssocID="{70A94091-1E8B-4121-B0DC-4077559526D9}" presName="hierRoot1" presStyleCnt="0">
        <dgm:presLayoutVars>
          <dgm:hierBranch val="init"/>
        </dgm:presLayoutVars>
      </dgm:prSet>
      <dgm:spPr/>
    </dgm:pt>
    <dgm:pt modelId="{A140D51E-9F35-4361-8FCD-385E9ED8E1D9}" type="pres">
      <dgm:prSet presAssocID="{70A94091-1E8B-4121-B0DC-4077559526D9}" presName="rootComposite1" presStyleCnt="0"/>
      <dgm:spPr/>
    </dgm:pt>
    <dgm:pt modelId="{5ECBF001-38A9-476A-B400-7D03C54FB978}" type="pres">
      <dgm:prSet presAssocID="{70A94091-1E8B-4121-B0DC-4077559526D9}" presName="rootText1" presStyleLbl="node0" presStyleIdx="1" presStyleCnt="6">
        <dgm:presLayoutVars>
          <dgm:chPref val="3"/>
        </dgm:presLayoutVars>
      </dgm:prSet>
      <dgm:spPr/>
    </dgm:pt>
    <dgm:pt modelId="{9C1917C1-5F74-4301-8D25-C5575EEC534B}" type="pres">
      <dgm:prSet presAssocID="{70A94091-1E8B-4121-B0DC-4077559526D9}" presName="rootConnector1" presStyleLbl="node1" presStyleIdx="0" presStyleCnt="0"/>
      <dgm:spPr/>
    </dgm:pt>
    <dgm:pt modelId="{8E99C23E-43D8-44D5-90A3-B0DF14E04FD1}" type="pres">
      <dgm:prSet presAssocID="{70A94091-1E8B-4121-B0DC-4077559526D9}" presName="hierChild2" presStyleCnt="0"/>
      <dgm:spPr/>
    </dgm:pt>
    <dgm:pt modelId="{AD213374-9D4C-4DC0-91CC-6FF804CA54F8}" type="pres">
      <dgm:prSet presAssocID="{70A94091-1E8B-4121-B0DC-4077559526D9}" presName="hierChild3" presStyleCnt="0"/>
      <dgm:spPr/>
    </dgm:pt>
    <dgm:pt modelId="{01CCC0B8-B6E8-4768-8A50-704043C45EA3}" type="pres">
      <dgm:prSet presAssocID="{12243705-CA4A-44EC-88AA-54067F2918CF}" presName="hierRoot1" presStyleCnt="0">
        <dgm:presLayoutVars>
          <dgm:hierBranch val="init"/>
        </dgm:presLayoutVars>
      </dgm:prSet>
      <dgm:spPr/>
    </dgm:pt>
    <dgm:pt modelId="{63BC22D9-CE31-455E-88A7-EE839903BFE5}" type="pres">
      <dgm:prSet presAssocID="{12243705-CA4A-44EC-88AA-54067F2918CF}" presName="rootComposite1" presStyleCnt="0"/>
      <dgm:spPr/>
    </dgm:pt>
    <dgm:pt modelId="{ECE091A3-78E9-430E-8EAE-44B41F95F82D}" type="pres">
      <dgm:prSet presAssocID="{12243705-CA4A-44EC-88AA-54067F2918CF}" presName="rootText1" presStyleLbl="node0" presStyleIdx="2" presStyleCnt="6">
        <dgm:presLayoutVars>
          <dgm:chPref val="3"/>
        </dgm:presLayoutVars>
      </dgm:prSet>
      <dgm:spPr/>
    </dgm:pt>
    <dgm:pt modelId="{3586ACFA-2CC8-4E81-A8C6-38072E4AF0F2}" type="pres">
      <dgm:prSet presAssocID="{12243705-CA4A-44EC-88AA-54067F2918CF}" presName="rootConnector1" presStyleLbl="node1" presStyleIdx="0" presStyleCnt="0"/>
      <dgm:spPr/>
    </dgm:pt>
    <dgm:pt modelId="{6C527988-789E-4984-B917-9375267DAC7A}" type="pres">
      <dgm:prSet presAssocID="{12243705-CA4A-44EC-88AA-54067F2918CF}" presName="hierChild2" presStyleCnt="0"/>
      <dgm:spPr/>
    </dgm:pt>
    <dgm:pt modelId="{95F71324-7AE5-450C-8487-BAD0C7F5C367}" type="pres">
      <dgm:prSet presAssocID="{12243705-CA4A-44EC-88AA-54067F2918CF}" presName="hierChild3" presStyleCnt="0"/>
      <dgm:spPr/>
    </dgm:pt>
    <dgm:pt modelId="{33684E7E-95F9-451D-A0B5-8808FE683DBE}" type="pres">
      <dgm:prSet presAssocID="{99B26C2E-5FC1-4E37-A61C-A4FEDEF72DAF}" presName="hierRoot1" presStyleCnt="0">
        <dgm:presLayoutVars>
          <dgm:hierBranch val="init"/>
        </dgm:presLayoutVars>
      </dgm:prSet>
      <dgm:spPr/>
    </dgm:pt>
    <dgm:pt modelId="{2C375DB7-F610-47C8-879A-44A0886361C8}" type="pres">
      <dgm:prSet presAssocID="{99B26C2E-5FC1-4E37-A61C-A4FEDEF72DAF}" presName="rootComposite1" presStyleCnt="0"/>
      <dgm:spPr/>
    </dgm:pt>
    <dgm:pt modelId="{A3E812B5-B0F8-4E5E-AAEE-B6D3BC66BDF0}" type="pres">
      <dgm:prSet presAssocID="{99B26C2E-5FC1-4E37-A61C-A4FEDEF72DAF}" presName="rootText1" presStyleLbl="node0" presStyleIdx="3" presStyleCnt="6">
        <dgm:presLayoutVars>
          <dgm:chPref val="3"/>
        </dgm:presLayoutVars>
      </dgm:prSet>
      <dgm:spPr/>
    </dgm:pt>
    <dgm:pt modelId="{4D73FEE5-568F-4A83-A75D-100334A8B394}" type="pres">
      <dgm:prSet presAssocID="{99B26C2E-5FC1-4E37-A61C-A4FEDEF72DAF}" presName="rootConnector1" presStyleLbl="node1" presStyleIdx="0" presStyleCnt="0"/>
      <dgm:spPr/>
    </dgm:pt>
    <dgm:pt modelId="{3B0E4F07-6C32-4151-83F2-52A935CA9411}" type="pres">
      <dgm:prSet presAssocID="{99B26C2E-5FC1-4E37-A61C-A4FEDEF72DAF}" presName="hierChild2" presStyleCnt="0"/>
      <dgm:spPr/>
    </dgm:pt>
    <dgm:pt modelId="{3B23947A-9257-42ED-8C6D-9D66EBB5D32F}" type="pres">
      <dgm:prSet presAssocID="{99B26C2E-5FC1-4E37-A61C-A4FEDEF72DAF}" presName="hierChild3" presStyleCnt="0"/>
      <dgm:spPr/>
    </dgm:pt>
    <dgm:pt modelId="{2799DC8C-B75F-4BFB-B90E-42050CEA57F2}" type="pres">
      <dgm:prSet presAssocID="{0B11E6E4-502D-4B72-BA43-0551E5B4946C}" presName="hierRoot1" presStyleCnt="0">
        <dgm:presLayoutVars>
          <dgm:hierBranch val="init"/>
        </dgm:presLayoutVars>
      </dgm:prSet>
      <dgm:spPr/>
    </dgm:pt>
    <dgm:pt modelId="{39A36D55-84D1-4B0E-ACF7-23436792EA9E}" type="pres">
      <dgm:prSet presAssocID="{0B11E6E4-502D-4B72-BA43-0551E5B4946C}" presName="rootComposite1" presStyleCnt="0"/>
      <dgm:spPr/>
    </dgm:pt>
    <dgm:pt modelId="{91A14776-C006-43C9-900B-C3F83FB14951}" type="pres">
      <dgm:prSet presAssocID="{0B11E6E4-502D-4B72-BA43-0551E5B4946C}" presName="rootText1" presStyleLbl="node0" presStyleIdx="4" presStyleCnt="6">
        <dgm:presLayoutVars>
          <dgm:chPref val="3"/>
        </dgm:presLayoutVars>
      </dgm:prSet>
      <dgm:spPr/>
    </dgm:pt>
    <dgm:pt modelId="{A347CB9E-A96B-4AB4-AC42-D5611D265EC2}" type="pres">
      <dgm:prSet presAssocID="{0B11E6E4-502D-4B72-BA43-0551E5B4946C}" presName="rootConnector1" presStyleLbl="node1" presStyleIdx="0" presStyleCnt="0"/>
      <dgm:spPr/>
    </dgm:pt>
    <dgm:pt modelId="{A2481DCB-3FE1-4BA9-8A61-5B2D879936B3}" type="pres">
      <dgm:prSet presAssocID="{0B11E6E4-502D-4B72-BA43-0551E5B4946C}" presName="hierChild2" presStyleCnt="0"/>
      <dgm:spPr/>
    </dgm:pt>
    <dgm:pt modelId="{CA66DE2D-4D34-4BF8-8B22-55109FAEC458}" type="pres">
      <dgm:prSet presAssocID="{0B11E6E4-502D-4B72-BA43-0551E5B4946C}" presName="hierChild3" presStyleCnt="0"/>
      <dgm:spPr/>
    </dgm:pt>
    <dgm:pt modelId="{AA948E94-D891-4583-9287-73654F636D69}" type="pres">
      <dgm:prSet presAssocID="{CFD539C4-BB12-45D1-BE42-6355A385C273}" presName="hierRoot1" presStyleCnt="0">
        <dgm:presLayoutVars>
          <dgm:hierBranch val="init"/>
        </dgm:presLayoutVars>
      </dgm:prSet>
      <dgm:spPr/>
    </dgm:pt>
    <dgm:pt modelId="{01F44521-BCA9-482B-AF53-3B34C0DC713E}" type="pres">
      <dgm:prSet presAssocID="{CFD539C4-BB12-45D1-BE42-6355A385C273}" presName="rootComposite1" presStyleCnt="0"/>
      <dgm:spPr/>
    </dgm:pt>
    <dgm:pt modelId="{90219C86-988B-4674-BDDB-E944AF015867}" type="pres">
      <dgm:prSet presAssocID="{CFD539C4-BB12-45D1-BE42-6355A385C273}" presName="rootText1" presStyleLbl="node0" presStyleIdx="5" presStyleCnt="6">
        <dgm:presLayoutVars>
          <dgm:chPref val="3"/>
        </dgm:presLayoutVars>
      </dgm:prSet>
      <dgm:spPr/>
    </dgm:pt>
    <dgm:pt modelId="{1872D34B-A876-4CB9-8A09-512E26178920}" type="pres">
      <dgm:prSet presAssocID="{CFD539C4-BB12-45D1-BE42-6355A385C273}" presName="rootConnector1" presStyleLbl="node1" presStyleIdx="0" presStyleCnt="0"/>
      <dgm:spPr/>
    </dgm:pt>
    <dgm:pt modelId="{6559CC6A-8623-463D-9C00-4302A902821B}" type="pres">
      <dgm:prSet presAssocID="{CFD539C4-BB12-45D1-BE42-6355A385C273}" presName="hierChild2" presStyleCnt="0"/>
      <dgm:spPr/>
    </dgm:pt>
    <dgm:pt modelId="{B2A261FB-B361-446E-9C23-AA60852CAF39}" type="pres">
      <dgm:prSet presAssocID="{CFD539C4-BB12-45D1-BE42-6355A385C273}" presName="hierChild3" presStyleCnt="0"/>
      <dgm:spPr/>
    </dgm:pt>
  </dgm:ptLst>
  <dgm:cxnLst>
    <dgm:cxn modelId="{B406A100-F37F-4F61-8EE8-C28D06C458F5}" type="presOf" srcId="{CFD539C4-BB12-45D1-BE42-6355A385C273}" destId="{1872D34B-A876-4CB9-8A09-512E26178920}" srcOrd="1" destOrd="0" presId="urn:microsoft.com/office/officeart/2005/8/layout/orgChart1"/>
    <dgm:cxn modelId="{0B1B8F18-4B49-492F-86FD-240303AB20F0}" type="presOf" srcId="{078D1FF3-F6DC-45CF-BFEE-607BE7D39BB5}" destId="{88B6B4F7-ED4A-4FBC-9A24-DEFF3D4F64D7}" srcOrd="0" destOrd="0" presId="urn:microsoft.com/office/officeart/2005/8/layout/orgChart1"/>
    <dgm:cxn modelId="{6509901F-5840-4453-8E1A-1152DBA010D8}" type="presOf" srcId="{0B11E6E4-502D-4B72-BA43-0551E5B4946C}" destId="{91A14776-C006-43C9-900B-C3F83FB14951}" srcOrd="0" destOrd="0" presId="urn:microsoft.com/office/officeart/2005/8/layout/orgChart1"/>
    <dgm:cxn modelId="{94710C36-952C-4ED5-BB76-E70F610EA79B}" srcId="{BD4921E7-8480-4DE8-B3FA-BD7BF0B74A25}" destId="{99B26C2E-5FC1-4E37-A61C-A4FEDEF72DAF}" srcOrd="3" destOrd="0" parTransId="{5EA089E3-DF5A-426B-BBB9-54CD8A3BF257}" sibTransId="{B23104AB-1CD6-4AAA-ACF5-97C69D5E2C81}"/>
    <dgm:cxn modelId="{1A017561-C737-4C55-A23F-61A49C6540E6}" type="presOf" srcId="{078D1FF3-F6DC-45CF-BFEE-607BE7D39BB5}" destId="{6DBF5C41-538C-4FFE-9520-ABFD336EA600}" srcOrd="1" destOrd="0" presId="urn:microsoft.com/office/officeart/2005/8/layout/orgChart1"/>
    <dgm:cxn modelId="{D3BEE463-502F-4275-80BF-0CBC8AD3094E}" type="presOf" srcId="{12243705-CA4A-44EC-88AA-54067F2918CF}" destId="{3586ACFA-2CC8-4E81-A8C6-38072E4AF0F2}" srcOrd="1" destOrd="0" presId="urn:microsoft.com/office/officeart/2005/8/layout/orgChart1"/>
    <dgm:cxn modelId="{EF0FC465-20FA-467C-8C2E-D202142F22E9}" type="presOf" srcId="{0B11E6E4-502D-4B72-BA43-0551E5B4946C}" destId="{A347CB9E-A96B-4AB4-AC42-D5611D265EC2}" srcOrd="1" destOrd="0" presId="urn:microsoft.com/office/officeart/2005/8/layout/orgChart1"/>
    <dgm:cxn modelId="{581DC346-29B6-4CD2-AFA3-6EC95C0C7584}" srcId="{BD4921E7-8480-4DE8-B3FA-BD7BF0B74A25}" destId="{CFD539C4-BB12-45D1-BE42-6355A385C273}" srcOrd="5" destOrd="0" parTransId="{64251449-001A-49FF-8052-CF09E0C4C7B3}" sibTransId="{4641496D-3B29-4A28-860C-E1CEF7F031E2}"/>
    <dgm:cxn modelId="{A0577953-B957-43FB-89EC-66E9C1520828}" type="presOf" srcId="{BD4921E7-8480-4DE8-B3FA-BD7BF0B74A25}" destId="{21FCF983-CBD9-4838-990D-E4FD66BA9618}" srcOrd="0" destOrd="0" presId="urn:microsoft.com/office/officeart/2005/8/layout/orgChart1"/>
    <dgm:cxn modelId="{CF37607C-493D-43C7-BC97-2127C846D6EC}" srcId="{BD4921E7-8480-4DE8-B3FA-BD7BF0B74A25}" destId="{70A94091-1E8B-4121-B0DC-4077559526D9}" srcOrd="1" destOrd="0" parTransId="{CFC8A262-4DC6-4668-8CBB-3692949E56C9}" sibTransId="{8D52F513-949A-4381-91E0-CC8F84204D56}"/>
    <dgm:cxn modelId="{1785F399-1EFF-4CC4-AEFF-9F4ED9055ACB}" srcId="{BD4921E7-8480-4DE8-B3FA-BD7BF0B74A25}" destId="{12243705-CA4A-44EC-88AA-54067F2918CF}" srcOrd="2" destOrd="0" parTransId="{24C957A0-A5C7-4190-B915-99622EC41D1A}" sibTransId="{8C7F1AAA-7C88-4B38-B7F4-557282A6023F}"/>
    <dgm:cxn modelId="{54A7C39F-338B-4800-8609-CB79120E345D}" type="presOf" srcId="{99B26C2E-5FC1-4E37-A61C-A4FEDEF72DAF}" destId="{A3E812B5-B0F8-4E5E-AAEE-B6D3BC66BDF0}" srcOrd="0" destOrd="0" presId="urn:microsoft.com/office/officeart/2005/8/layout/orgChart1"/>
    <dgm:cxn modelId="{207F25A5-005C-4F35-ABC1-3CF93B036629}" type="presOf" srcId="{12243705-CA4A-44EC-88AA-54067F2918CF}" destId="{ECE091A3-78E9-430E-8EAE-44B41F95F82D}" srcOrd="0" destOrd="0" presId="urn:microsoft.com/office/officeart/2005/8/layout/orgChart1"/>
    <dgm:cxn modelId="{B2574EB8-5952-443B-9952-8B005B150A0E}" type="presOf" srcId="{CFD539C4-BB12-45D1-BE42-6355A385C273}" destId="{90219C86-988B-4674-BDDB-E944AF015867}" srcOrd="0" destOrd="0" presId="urn:microsoft.com/office/officeart/2005/8/layout/orgChart1"/>
    <dgm:cxn modelId="{A58CDFBF-B268-4F5D-901B-41A4443ABDA6}" type="presOf" srcId="{99B26C2E-5FC1-4E37-A61C-A4FEDEF72DAF}" destId="{4D73FEE5-568F-4A83-A75D-100334A8B394}" srcOrd="1" destOrd="0" presId="urn:microsoft.com/office/officeart/2005/8/layout/orgChart1"/>
    <dgm:cxn modelId="{2C3C2BE7-6BA9-4376-A306-C31C71169217}" srcId="{BD4921E7-8480-4DE8-B3FA-BD7BF0B74A25}" destId="{0B11E6E4-502D-4B72-BA43-0551E5B4946C}" srcOrd="4" destOrd="0" parTransId="{63C93EB2-A48E-4D96-86B1-CEF6C30248F7}" sibTransId="{89E7AD9E-4BDD-4353-A9D3-B9D62ACA60BD}"/>
    <dgm:cxn modelId="{9D444AED-35CD-4668-B7C9-CC072DB02321}" srcId="{BD4921E7-8480-4DE8-B3FA-BD7BF0B74A25}" destId="{078D1FF3-F6DC-45CF-BFEE-607BE7D39BB5}" srcOrd="0" destOrd="0" parTransId="{DAA79FEF-28E4-4539-BC8D-49E18D6541C7}" sibTransId="{995A9834-978E-4C06-95DD-313CE6B73A19}"/>
    <dgm:cxn modelId="{163EDCF4-ACE7-409A-8A0F-A6B059C4E92A}" type="presOf" srcId="{70A94091-1E8B-4121-B0DC-4077559526D9}" destId="{9C1917C1-5F74-4301-8D25-C5575EEC534B}" srcOrd="1" destOrd="0" presId="urn:microsoft.com/office/officeart/2005/8/layout/orgChart1"/>
    <dgm:cxn modelId="{E23EECFE-6893-4560-A669-1659613EC23F}" type="presOf" srcId="{70A94091-1E8B-4121-B0DC-4077559526D9}" destId="{5ECBF001-38A9-476A-B400-7D03C54FB978}" srcOrd="0" destOrd="0" presId="urn:microsoft.com/office/officeart/2005/8/layout/orgChart1"/>
    <dgm:cxn modelId="{5209CFD3-942C-4A1B-A397-F33DEC2CA82A}" type="presParOf" srcId="{21FCF983-CBD9-4838-990D-E4FD66BA9618}" destId="{5960D1EC-E06C-4B81-A2DD-6F7FAB90E3B5}" srcOrd="0" destOrd="0" presId="urn:microsoft.com/office/officeart/2005/8/layout/orgChart1"/>
    <dgm:cxn modelId="{C5109E3D-CCF5-4A20-B9FE-9DA4113244BA}" type="presParOf" srcId="{5960D1EC-E06C-4B81-A2DD-6F7FAB90E3B5}" destId="{8E9053FA-4245-42BB-BB1E-A57B7B5B68D2}" srcOrd="0" destOrd="0" presId="urn:microsoft.com/office/officeart/2005/8/layout/orgChart1"/>
    <dgm:cxn modelId="{7C0045CC-63B2-4E0D-9C16-249D53E680E5}" type="presParOf" srcId="{8E9053FA-4245-42BB-BB1E-A57B7B5B68D2}" destId="{88B6B4F7-ED4A-4FBC-9A24-DEFF3D4F64D7}" srcOrd="0" destOrd="0" presId="urn:microsoft.com/office/officeart/2005/8/layout/orgChart1"/>
    <dgm:cxn modelId="{B3775963-F5FA-4223-89CD-295B3A533319}" type="presParOf" srcId="{8E9053FA-4245-42BB-BB1E-A57B7B5B68D2}" destId="{6DBF5C41-538C-4FFE-9520-ABFD336EA600}" srcOrd="1" destOrd="0" presId="urn:microsoft.com/office/officeart/2005/8/layout/orgChart1"/>
    <dgm:cxn modelId="{3007053F-FC4F-4755-97CF-885BB5227091}" type="presParOf" srcId="{5960D1EC-E06C-4B81-A2DD-6F7FAB90E3B5}" destId="{EB7EED8D-A052-4811-968D-A26F6B7A2677}" srcOrd="1" destOrd="0" presId="urn:microsoft.com/office/officeart/2005/8/layout/orgChart1"/>
    <dgm:cxn modelId="{4C877D36-1219-4650-8668-024E0A9D9E9E}" type="presParOf" srcId="{5960D1EC-E06C-4B81-A2DD-6F7FAB90E3B5}" destId="{47273E68-0D94-4EEC-BC6B-60127830347A}" srcOrd="2" destOrd="0" presId="urn:microsoft.com/office/officeart/2005/8/layout/orgChart1"/>
    <dgm:cxn modelId="{75CE8FC0-B74B-4D66-9CBF-E68043E5AF46}" type="presParOf" srcId="{21FCF983-CBD9-4838-990D-E4FD66BA9618}" destId="{91FB613A-FDC2-4AF7-AEBF-AFDA21ACAA59}" srcOrd="1" destOrd="0" presId="urn:microsoft.com/office/officeart/2005/8/layout/orgChart1"/>
    <dgm:cxn modelId="{7C563D5A-7656-4A50-9A92-9263A60CE600}" type="presParOf" srcId="{91FB613A-FDC2-4AF7-AEBF-AFDA21ACAA59}" destId="{A140D51E-9F35-4361-8FCD-385E9ED8E1D9}" srcOrd="0" destOrd="0" presId="urn:microsoft.com/office/officeart/2005/8/layout/orgChart1"/>
    <dgm:cxn modelId="{78B48FDC-0079-47B2-8C82-1551BAA21B66}" type="presParOf" srcId="{A140D51E-9F35-4361-8FCD-385E9ED8E1D9}" destId="{5ECBF001-38A9-476A-B400-7D03C54FB978}" srcOrd="0" destOrd="0" presId="urn:microsoft.com/office/officeart/2005/8/layout/orgChart1"/>
    <dgm:cxn modelId="{69EE3FD2-AA29-492A-A5CB-64C9C219B54C}" type="presParOf" srcId="{A140D51E-9F35-4361-8FCD-385E9ED8E1D9}" destId="{9C1917C1-5F74-4301-8D25-C5575EEC534B}" srcOrd="1" destOrd="0" presId="urn:microsoft.com/office/officeart/2005/8/layout/orgChart1"/>
    <dgm:cxn modelId="{F85D6B2C-FAC0-485E-BDB2-667CC6834583}" type="presParOf" srcId="{91FB613A-FDC2-4AF7-AEBF-AFDA21ACAA59}" destId="{8E99C23E-43D8-44D5-90A3-B0DF14E04FD1}" srcOrd="1" destOrd="0" presId="urn:microsoft.com/office/officeart/2005/8/layout/orgChart1"/>
    <dgm:cxn modelId="{0445F8E9-826E-4CD8-89EE-EC664F3274AB}" type="presParOf" srcId="{91FB613A-FDC2-4AF7-AEBF-AFDA21ACAA59}" destId="{AD213374-9D4C-4DC0-91CC-6FF804CA54F8}" srcOrd="2" destOrd="0" presId="urn:microsoft.com/office/officeart/2005/8/layout/orgChart1"/>
    <dgm:cxn modelId="{8BA0D217-2B49-4318-8147-33CC4E17D0EC}" type="presParOf" srcId="{21FCF983-CBD9-4838-990D-E4FD66BA9618}" destId="{01CCC0B8-B6E8-4768-8A50-704043C45EA3}" srcOrd="2" destOrd="0" presId="urn:microsoft.com/office/officeart/2005/8/layout/orgChart1"/>
    <dgm:cxn modelId="{5249E5A4-0897-4DF6-9CAE-F1B5EE8A1D7B}" type="presParOf" srcId="{01CCC0B8-B6E8-4768-8A50-704043C45EA3}" destId="{63BC22D9-CE31-455E-88A7-EE839903BFE5}" srcOrd="0" destOrd="0" presId="urn:microsoft.com/office/officeart/2005/8/layout/orgChart1"/>
    <dgm:cxn modelId="{FCB3C4C1-7561-4857-911C-94D3EA736100}" type="presParOf" srcId="{63BC22D9-CE31-455E-88A7-EE839903BFE5}" destId="{ECE091A3-78E9-430E-8EAE-44B41F95F82D}" srcOrd="0" destOrd="0" presId="urn:microsoft.com/office/officeart/2005/8/layout/orgChart1"/>
    <dgm:cxn modelId="{B1CA6386-8857-4F10-8FFA-D3E805EDF7D7}" type="presParOf" srcId="{63BC22D9-CE31-455E-88A7-EE839903BFE5}" destId="{3586ACFA-2CC8-4E81-A8C6-38072E4AF0F2}" srcOrd="1" destOrd="0" presId="urn:microsoft.com/office/officeart/2005/8/layout/orgChart1"/>
    <dgm:cxn modelId="{D129A411-A5D1-4E4C-9AEE-592D83EDC5E3}" type="presParOf" srcId="{01CCC0B8-B6E8-4768-8A50-704043C45EA3}" destId="{6C527988-789E-4984-B917-9375267DAC7A}" srcOrd="1" destOrd="0" presId="urn:microsoft.com/office/officeart/2005/8/layout/orgChart1"/>
    <dgm:cxn modelId="{CDF1E734-6F2E-419C-9B4D-31A3AF68B9E5}" type="presParOf" srcId="{01CCC0B8-B6E8-4768-8A50-704043C45EA3}" destId="{95F71324-7AE5-450C-8487-BAD0C7F5C367}" srcOrd="2" destOrd="0" presId="urn:microsoft.com/office/officeart/2005/8/layout/orgChart1"/>
    <dgm:cxn modelId="{4961AB2D-27A8-4834-BD74-7C2AA28AA06A}" type="presParOf" srcId="{21FCF983-CBD9-4838-990D-E4FD66BA9618}" destId="{33684E7E-95F9-451D-A0B5-8808FE683DBE}" srcOrd="3" destOrd="0" presId="urn:microsoft.com/office/officeart/2005/8/layout/orgChart1"/>
    <dgm:cxn modelId="{4134173E-66C9-4D90-BA03-5E2494475BBC}" type="presParOf" srcId="{33684E7E-95F9-451D-A0B5-8808FE683DBE}" destId="{2C375DB7-F610-47C8-879A-44A0886361C8}" srcOrd="0" destOrd="0" presId="urn:microsoft.com/office/officeart/2005/8/layout/orgChart1"/>
    <dgm:cxn modelId="{114DFB76-BABA-4CDD-9E0E-F062A9F62A38}" type="presParOf" srcId="{2C375DB7-F610-47C8-879A-44A0886361C8}" destId="{A3E812B5-B0F8-4E5E-AAEE-B6D3BC66BDF0}" srcOrd="0" destOrd="0" presId="urn:microsoft.com/office/officeart/2005/8/layout/orgChart1"/>
    <dgm:cxn modelId="{6136705E-A9CD-4956-AF8A-D39152D16964}" type="presParOf" srcId="{2C375DB7-F610-47C8-879A-44A0886361C8}" destId="{4D73FEE5-568F-4A83-A75D-100334A8B394}" srcOrd="1" destOrd="0" presId="urn:microsoft.com/office/officeart/2005/8/layout/orgChart1"/>
    <dgm:cxn modelId="{8F21676A-E850-463D-9855-87AB9369657F}" type="presParOf" srcId="{33684E7E-95F9-451D-A0B5-8808FE683DBE}" destId="{3B0E4F07-6C32-4151-83F2-52A935CA9411}" srcOrd="1" destOrd="0" presId="urn:microsoft.com/office/officeart/2005/8/layout/orgChart1"/>
    <dgm:cxn modelId="{B5C4ECA8-5FE9-4646-AD8D-4AA7BCC503BE}" type="presParOf" srcId="{33684E7E-95F9-451D-A0B5-8808FE683DBE}" destId="{3B23947A-9257-42ED-8C6D-9D66EBB5D32F}" srcOrd="2" destOrd="0" presId="urn:microsoft.com/office/officeart/2005/8/layout/orgChart1"/>
    <dgm:cxn modelId="{B00E0249-B0E5-4EF6-8E06-1FFAAF17D0EA}" type="presParOf" srcId="{21FCF983-CBD9-4838-990D-E4FD66BA9618}" destId="{2799DC8C-B75F-4BFB-B90E-42050CEA57F2}" srcOrd="4" destOrd="0" presId="urn:microsoft.com/office/officeart/2005/8/layout/orgChart1"/>
    <dgm:cxn modelId="{EEA4970D-86C4-4A17-BDE5-87F6F4DD4BFC}" type="presParOf" srcId="{2799DC8C-B75F-4BFB-B90E-42050CEA57F2}" destId="{39A36D55-84D1-4B0E-ACF7-23436792EA9E}" srcOrd="0" destOrd="0" presId="urn:microsoft.com/office/officeart/2005/8/layout/orgChart1"/>
    <dgm:cxn modelId="{A3675AD0-4D21-4F26-80F4-0A8C9C5D172F}" type="presParOf" srcId="{39A36D55-84D1-4B0E-ACF7-23436792EA9E}" destId="{91A14776-C006-43C9-900B-C3F83FB14951}" srcOrd="0" destOrd="0" presId="urn:microsoft.com/office/officeart/2005/8/layout/orgChart1"/>
    <dgm:cxn modelId="{A855F49F-9681-4C7E-A812-1F46ADE4BBCE}" type="presParOf" srcId="{39A36D55-84D1-4B0E-ACF7-23436792EA9E}" destId="{A347CB9E-A96B-4AB4-AC42-D5611D265EC2}" srcOrd="1" destOrd="0" presId="urn:microsoft.com/office/officeart/2005/8/layout/orgChart1"/>
    <dgm:cxn modelId="{449CE97E-B207-42BC-BBE2-E1212B9677E8}" type="presParOf" srcId="{2799DC8C-B75F-4BFB-B90E-42050CEA57F2}" destId="{A2481DCB-3FE1-4BA9-8A61-5B2D879936B3}" srcOrd="1" destOrd="0" presId="urn:microsoft.com/office/officeart/2005/8/layout/orgChart1"/>
    <dgm:cxn modelId="{1F9A5F4C-4A29-4EFB-9ADF-A06225FA14B0}" type="presParOf" srcId="{2799DC8C-B75F-4BFB-B90E-42050CEA57F2}" destId="{CA66DE2D-4D34-4BF8-8B22-55109FAEC458}" srcOrd="2" destOrd="0" presId="urn:microsoft.com/office/officeart/2005/8/layout/orgChart1"/>
    <dgm:cxn modelId="{59C3F035-FBEA-4E00-B4DC-35CBF1A3E19D}" type="presParOf" srcId="{21FCF983-CBD9-4838-990D-E4FD66BA9618}" destId="{AA948E94-D891-4583-9287-73654F636D69}" srcOrd="5" destOrd="0" presId="urn:microsoft.com/office/officeart/2005/8/layout/orgChart1"/>
    <dgm:cxn modelId="{B658445B-78B1-4459-AAF7-F593541A2319}" type="presParOf" srcId="{AA948E94-D891-4583-9287-73654F636D69}" destId="{01F44521-BCA9-482B-AF53-3B34C0DC713E}" srcOrd="0" destOrd="0" presId="urn:microsoft.com/office/officeart/2005/8/layout/orgChart1"/>
    <dgm:cxn modelId="{6D8A367F-6BE9-4F0F-B2BB-AAC16DA7BC31}" type="presParOf" srcId="{01F44521-BCA9-482B-AF53-3B34C0DC713E}" destId="{90219C86-988B-4674-BDDB-E944AF015867}" srcOrd="0" destOrd="0" presId="urn:microsoft.com/office/officeart/2005/8/layout/orgChart1"/>
    <dgm:cxn modelId="{83B9CCAD-AF08-4782-885E-9FC8086686EA}" type="presParOf" srcId="{01F44521-BCA9-482B-AF53-3B34C0DC713E}" destId="{1872D34B-A876-4CB9-8A09-512E26178920}" srcOrd="1" destOrd="0" presId="urn:microsoft.com/office/officeart/2005/8/layout/orgChart1"/>
    <dgm:cxn modelId="{2A02F09F-1743-4857-9318-B98ECB25C1A9}" type="presParOf" srcId="{AA948E94-D891-4583-9287-73654F636D69}" destId="{6559CC6A-8623-463D-9C00-4302A902821B}" srcOrd="1" destOrd="0" presId="urn:microsoft.com/office/officeart/2005/8/layout/orgChart1"/>
    <dgm:cxn modelId="{ED4AEF66-5C17-434C-A775-FC6B929FC07C}" type="presParOf" srcId="{AA948E94-D891-4583-9287-73654F636D69}" destId="{B2A261FB-B361-446E-9C23-AA60852CAF3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D4203B-F7E5-4C93-B992-AE82629FCEFF}" type="doc">
      <dgm:prSet loTypeId="urn:microsoft.com/office/officeart/2005/8/layout/list1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88F1F73-5258-4FB7-B3EE-B821E632A670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8B6AE90A-795F-4E85-A430-367C84AE2BED}" type="parTrans" cxnId="{E4B080DE-711E-47A7-AC63-97A8B4C6E74E}">
      <dgm:prSet/>
      <dgm:spPr/>
      <dgm:t>
        <a:bodyPr/>
        <a:lstStyle/>
        <a:p>
          <a:endParaRPr lang="en-US"/>
        </a:p>
      </dgm:t>
    </dgm:pt>
    <dgm:pt modelId="{C033C2E1-51BF-41CC-8D79-F1DAEC4C35A6}" type="sibTrans" cxnId="{E4B080DE-711E-47A7-AC63-97A8B4C6E74E}">
      <dgm:prSet/>
      <dgm:spPr/>
      <dgm:t>
        <a:bodyPr/>
        <a:lstStyle/>
        <a:p>
          <a:endParaRPr lang="en-US"/>
        </a:p>
      </dgm:t>
    </dgm:pt>
    <dgm:pt modelId="{52A148AB-E87E-41BD-A765-C7A8E39809DF}">
      <dgm:prSet/>
      <dgm:spPr/>
      <dgm:t>
        <a:bodyPr/>
        <a:lstStyle/>
        <a:p>
          <a:r>
            <a:rPr lang="en-US" dirty="0"/>
            <a:t>Origins of Coffee </a:t>
          </a:r>
        </a:p>
      </dgm:t>
    </dgm:pt>
    <dgm:pt modelId="{9DCE947D-3BE5-4107-A53E-30F750B838BA}" type="parTrans" cxnId="{EB0906A7-ABEB-4BD6-A46B-724D9D66B1CE}">
      <dgm:prSet/>
      <dgm:spPr/>
      <dgm:t>
        <a:bodyPr/>
        <a:lstStyle/>
        <a:p>
          <a:endParaRPr lang="en-US"/>
        </a:p>
      </dgm:t>
    </dgm:pt>
    <dgm:pt modelId="{653FEBE0-E72D-478B-B984-69E505C216DF}" type="sibTrans" cxnId="{EB0906A7-ABEB-4BD6-A46B-724D9D66B1CE}">
      <dgm:prSet/>
      <dgm:spPr/>
      <dgm:t>
        <a:bodyPr/>
        <a:lstStyle/>
        <a:p>
          <a:endParaRPr lang="en-US"/>
        </a:p>
      </dgm:t>
    </dgm:pt>
    <dgm:pt modelId="{B4BA5808-E692-4105-8B31-CAA4EE282EE0}">
      <dgm:prSet/>
      <dgm:spPr/>
      <dgm:t>
        <a:bodyPr/>
        <a:lstStyle/>
        <a:p>
          <a:r>
            <a:rPr lang="en-US" dirty="0"/>
            <a:t>What is Coffee and what does it do ?</a:t>
          </a:r>
        </a:p>
      </dgm:t>
    </dgm:pt>
    <dgm:pt modelId="{923AE082-3800-4D9B-86BC-ED6582DAEB88}" type="parTrans" cxnId="{60E82523-8B74-4C94-BE1A-F2366B0DAB14}">
      <dgm:prSet/>
      <dgm:spPr/>
      <dgm:t>
        <a:bodyPr/>
        <a:lstStyle/>
        <a:p>
          <a:endParaRPr lang="en-US"/>
        </a:p>
      </dgm:t>
    </dgm:pt>
    <dgm:pt modelId="{628C206F-B420-4031-AA20-853668876F13}" type="sibTrans" cxnId="{60E82523-8B74-4C94-BE1A-F2366B0DAB14}">
      <dgm:prSet/>
      <dgm:spPr/>
      <dgm:t>
        <a:bodyPr/>
        <a:lstStyle/>
        <a:p>
          <a:endParaRPr lang="en-US"/>
        </a:p>
      </dgm:t>
    </dgm:pt>
    <dgm:pt modelId="{702D5944-A0D3-4F26-9AF4-E8DF1C11AB4D}">
      <dgm:prSet/>
      <dgm:spPr/>
      <dgm:t>
        <a:bodyPr/>
        <a:lstStyle/>
        <a:p>
          <a:r>
            <a:rPr lang="en-US" dirty="0"/>
            <a:t>Coffee’s cultural significance and uses </a:t>
          </a:r>
        </a:p>
      </dgm:t>
    </dgm:pt>
    <dgm:pt modelId="{35E932DD-31BE-415F-B99E-BDC412AB9172}" type="parTrans" cxnId="{1E102BB6-BC74-4868-949D-B23E3BC151D9}">
      <dgm:prSet/>
      <dgm:spPr/>
      <dgm:t>
        <a:bodyPr/>
        <a:lstStyle/>
        <a:p>
          <a:endParaRPr lang="en-US"/>
        </a:p>
      </dgm:t>
    </dgm:pt>
    <dgm:pt modelId="{6ECF7343-C719-4912-9F2E-C2F40CB97332}" type="sibTrans" cxnId="{1E102BB6-BC74-4868-949D-B23E3BC151D9}">
      <dgm:prSet/>
      <dgm:spPr/>
      <dgm:t>
        <a:bodyPr/>
        <a:lstStyle/>
        <a:p>
          <a:endParaRPr lang="en-US"/>
        </a:p>
      </dgm:t>
    </dgm:pt>
    <dgm:pt modelId="{FD22B46B-C7C2-4ACE-8086-2865673C5418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E2D097D9-641B-4B9A-A18D-2C3B4BE42D93}" type="parTrans" cxnId="{30AA1220-9CF5-486A-9C98-7E09CA1638C2}">
      <dgm:prSet/>
      <dgm:spPr/>
      <dgm:t>
        <a:bodyPr/>
        <a:lstStyle/>
        <a:p>
          <a:endParaRPr lang="en-US"/>
        </a:p>
      </dgm:t>
    </dgm:pt>
    <dgm:pt modelId="{596CFC7C-C31D-4FA3-9BF6-A50EE31E1CC2}" type="sibTrans" cxnId="{30AA1220-9CF5-486A-9C98-7E09CA1638C2}">
      <dgm:prSet/>
      <dgm:spPr/>
      <dgm:t>
        <a:bodyPr/>
        <a:lstStyle/>
        <a:p>
          <a:endParaRPr lang="en-US"/>
        </a:p>
      </dgm:t>
    </dgm:pt>
    <dgm:pt modelId="{3790FDF1-4FDE-4579-B70E-A67F0A91D60F}" type="pres">
      <dgm:prSet presAssocID="{E5D4203B-F7E5-4C93-B992-AE82629FCEFF}" presName="linear" presStyleCnt="0">
        <dgm:presLayoutVars>
          <dgm:dir/>
          <dgm:animLvl val="lvl"/>
          <dgm:resizeHandles val="exact"/>
        </dgm:presLayoutVars>
      </dgm:prSet>
      <dgm:spPr/>
    </dgm:pt>
    <dgm:pt modelId="{92A83356-551A-42AF-9920-55FD4D32EF4A}" type="pres">
      <dgm:prSet presAssocID="{F88F1F73-5258-4FB7-B3EE-B821E632A670}" presName="parentLin" presStyleCnt="0"/>
      <dgm:spPr/>
    </dgm:pt>
    <dgm:pt modelId="{2411754D-2B30-4A00-9756-7A0DF8D579A0}" type="pres">
      <dgm:prSet presAssocID="{F88F1F73-5258-4FB7-B3EE-B821E632A670}" presName="parentLeftMargin" presStyleLbl="node1" presStyleIdx="0" presStyleCnt="5"/>
      <dgm:spPr/>
    </dgm:pt>
    <dgm:pt modelId="{4F70E656-5BA5-4165-AC82-3CD595BB6C44}" type="pres">
      <dgm:prSet presAssocID="{F88F1F73-5258-4FB7-B3EE-B821E632A670}" presName="parentText" presStyleLbl="node1" presStyleIdx="0" presStyleCnt="5" custLinFactNeighborX="15914" custLinFactNeighborY="48028">
        <dgm:presLayoutVars>
          <dgm:chMax val="0"/>
          <dgm:bulletEnabled val="1"/>
        </dgm:presLayoutVars>
      </dgm:prSet>
      <dgm:spPr/>
    </dgm:pt>
    <dgm:pt modelId="{6C9D5029-7DC2-485C-854D-4E63F6B91DB3}" type="pres">
      <dgm:prSet presAssocID="{F88F1F73-5258-4FB7-B3EE-B821E632A670}" presName="negativeSpace" presStyleCnt="0"/>
      <dgm:spPr/>
    </dgm:pt>
    <dgm:pt modelId="{F5B755AC-5ED0-45EB-8CD8-DED32DB6CC44}" type="pres">
      <dgm:prSet presAssocID="{F88F1F73-5258-4FB7-B3EE-B821E632A670}" presName="childText" presStyleLbl="conFgAcc1" presStyleIdx="0" presStyleCnt="5" custLinFactNeighborY="10305">
        <dgm:presLayoutVars>
          <dgm:bulletEnabled val="1"/>
        </dgm:presLayoutVars>
      </dgm:prSet>
      <dgm:spPr/>
    </dgm:pt>
    <dgm:pt modelId="{8E7EF6FD-2F4D-4E3A-B54E-84C55CEA364D}" type="pres">
      <dgm:prSet presAssocID="{C033C2E1-51BF-41CC-8D79-F1DAEC4C35A6}" presName="spaceBetweenRectangles" presStyleCnt="0"/>
      <dgm:spPr/>
    </dgm:pt>
    <dgm:pt modelId="{9F4E3ED8-F49E-4FB9-89E1-F8C5AA3B2E0A}" type="pres">
      <dgm:prSet presAssocID="{52A148AB-E87E-41BD-A765-C7A8E39809DF}" presName="parentLin" presStyleCnt="0"/>
      <dgm:spPr/>
    </dgm:pt>
    <dgm:pt modelId="{A17D64A5-607F-40B4-B68E-CDEF80A55A12}" type="pres">
      <dgm:prSet presAssocID="{52A148AB-E87E-41BD-A765-C7A8E39809DF}" presName="parentLeftMargin" presStyleLbl="node1" presStyleIdx="0" presStyleCnt="5"/>
      <dgm:spPr/>
    </dgm:pt>
    <dgm:pt modelId="{072520F7-A609-4DAF-A5BF-6B0DC6603CBC}" type="pres">
      <dgm:prSet presAssocID="{52A148AB-E87E-41BD-A765-C7A8E39809DF}" presName="parentText" presStyleLbl="node1" presStyleIdx="1" presStyleCnt="5" custLinFactNeighborX="15914" custLinFactNeighborY="38077">
        <dgm:presLayoutVars>
          <dgm:chMax val="0"/>
          <dgm:bulletEnabled val="1"/>
        </dgm:presLayoutVars>
      </dgm:prSet>
      <dgm:spPr/>
    </dgm:pt>
    <dgm:pt modelId="{CCD4A988-3BCD-482F-BDDF-A2802A00FFF1}" type="pres">
      <dgm:prSet presAssocID="{52A148AB-E87E-41BD-A765-C7A8E39809DF}" presName="negativeSpace" presStyleCnt="0"/>
      <dgm:spPr/>
    </dgm:pt>
    <dgm:pt modelId="{29FC7B15-12C7-4180-BB1A-21B67EE6AD11}" type="pres">
      <dgm:prSet presAssocID="{52A148AB-E87E-41BD-A765-C7A8E39809DF}" presName="childText" presStyleLbl="conFgAcc1" presStyleIdx="1" presStyleCnt="5">
        <dgm:presLayoutVars>
          <dgm:bulletEnabled val="1"/>
        </dgm:presLayoutVars>
      </dgm:prSet>
      <dgm:spPr/>
    </dgm:pt>
    <dgm:pt modelId="{BD4D4636-45DE-4C60-8BA2-A08B143049C2}" type="pres">
      <dgm:prSet presAssocID="{653FEBE0-E72D-478B-B984-69E505C216DF}" presName="spaceBetweenRectangles" presStyleCnt="0"/>
      <dgm:spPr/>
    </dgm:pt>
    <dgm:pt modelId="{CA4E6F51-20F4-4221-98F1-5EFB5B1E6484}" type="pres">
      <dgm:prSet presAssocID="{B4BA5808-E692-4105-8B31-CAA4EE282EE0}" presName="parentLin" presStyleCnt="0"/>
      <dgm:spPr/>
    </dgm:pt>
    <dgm:pt modelId="{ECF0178D-FD02-4AB7-AB28-38C4D63CCCF6}" type="pres">
      <dgm:prSet presAssocID="{B4BA5808-E692-4105-8B31-CAA4EE282EE0}" presName="parentLeftMargin" presStyleLbl="node1" presStyleIdx="1" presStyleCnt="5"/>
      <dgm:spPr/>
    </dgm:pt>
    <dgm:pt modelId="{CDEA6B84-FA93-4012-860C-D5E695D289BE}" type="pres">
      <dgm:prSet presAssocID="{B4BA5808-E692-4105-8B31-CAA4EE282EE0}" presName="parentText" presStyleLbl="node1" presStyleIdx="2" presStyleCnt="5" custLinFactNeighborX="15914" custLinFactNeighborY="35518">
        <dgm:presLayoutVars>
          <dgm:chMax val="0"/>
          <dgm:bulletEnabled val="1"/>
        </dgm:presLayoutVars>
      </dgm:prSet>
      <dgm:spPr/>
    </dgm:pt>
    <dgm:pt modelId="{409C043A-EFFA-45FB-B683-913B3CB140C5}" type="pres">
      <dgm:prSet presAssocID="{B4BA5808-E692-4105-8B31-CAA4EE282EE0}" presName="negativeSpace" presStyleCnt="0"/>
      <dgm:spPr/>
    </dgm:pt>
    <dgm:pt modelId="{ACF7B2E2-1532-4A5D-8561-1FDFE0225A37}" type="pres">
      <dgm:prSet presAssocID="{B4BA5808-E692-4105-8B31-CAA4EE282EE0}" presName="childText" presStyleLbl="conFgAcc1" presStyleIdx="2" presStyleCnt="5">
        <dgm:presLayoutVars>
          <dgm:bulletEnabled val="1"/>
        </dgm:presLayoutVars>
      </dgm:prSet>
      <dgm:spPr/>
    </dgm:pt>
    <dgm:pt modelId="{0417013A-F1E4-4146-BD5D-77AB33547208}" type="pres">
      <dgm:prSet presAssocID="{628C206F-B420-4031-AA20-853668876F13}" presName="spaceBetweenRectangles" presStyleCnt="0"/>
      <dgm:spPr/>
    </dgm:pt>
    <dgm:pt modelId="{F13257BC-06B3-44AE-AC24-EE849DD222A0}" type="pres">
      <dgm:prSet presAssocID="{702D5944-A0D3-4F26-9AF4-E8DF1C11AB4D}" presName="parentLin" presStyleCnt="0"/>
      <dgm:spPr/>
    </dgm:pt>
    <dgm:pt modelId="{66EB8DE4-DD59-4DA1-8336-E6D0A923B575}" type="pres">
      <dgm:prSet presAssocID="{702D5944-A0D3-4F26-9AF4-E8DF1C11AB4D}" presName="parentLeftMargin" presStyleLbl="node1" presStyleIdx="2" presStyleCnt="5"/>
      <dgm:spPr/>
    </dgm:pt>
    <dgm:pt modelId="{FDA84280-7957-4575-84EC-4CE0129CF3B8}" type="pres">
      <dgm:prSet presAssocID="{702D5944-A0D3-4F26-9AF4-E8DF1C11AB4D}" presName="parentText" presStyleLbl="node1" presStyleIdx="3" presStyleCnt="5" custLinFactNeighborX="15914" custLinFactNeighborY="39671">
        <dgm:presLayoutVars>
          <dgm:chMax val="0"/>
          <dgm:bulletEnabled val="1"/>
        </dgm:presLayoutVars>
      </dgm:prSet>
      <dgm:spPr/>
    </dgm:pt>
    <dgm:pt modelId="{68CCBFAE-737F-4B44-B1ED-7C7CE8E07DBB}" type="pres">
      <dgm:prSet presAssocID="{702D5944-A0D3-4F26-9AF4-E8DF1C11AB4D}" presName="negativeSpace" presStyleCnt="0"/>
      <dgm:spPr/>
    </dgm:pt>
    <dgm:pt modelId="{89AAAF69-4044-4488-9273-01C1F333D71C}" type="pres">
      <dgm:prSet presAssocID="{702D5944-A0D3-4F26-9AF4-E8DF1C11AB4D}" presName="childText" presStyleLbl="conFgAcc1" presStyleIdx="3" presStyleCnt="5">
        <dgm:presLayoutVars>
          <dgm:bulletEnabled val="1"/>
        </dgm:presLayoutVars>
      </dgm:prSet>
      <dgm:spPr/>
    </dgm:pt>
    <dgm:pt modelId="{EB171EE9-BA62-47C6-B035-D67F41A5A67E}" type="pres">
      <dgm:prSet presAssocID="{6ECF7343-C719-4912-9F2E-C2F40CB97332}" presName="spaceBetweenRectangles" presStyleCnt="0"/>
      <dgm:spPr/>
    </dgm:pt>
    <dgm:pt modelId="{A475B6DB-9F4B-42A4-A9B6-DE6B4E682C58}" type="pres">
      <dgm:prSet presAssocID="{FD22B46B-C7C2-4ACE-8086-2865673C5418}" presName="parentLin" presStyleCnt="0"/>
      <dgm:spPr/>
    </dgm:pt>
    <dgm:pt modelId="{CBC813A7-C2B7-4EEA-B819-DBB395B4C17B}" type="pres">
      <dgm:prSet presAssocID="{FD22B46B-C7C2-4ACE-8086-2865673C5418}" presName="parentLeftMargin" presStyleLbl="node1" presStyleIdx="3" presStyleCnt="5"/>
      <dgm:spPr/>
    </dgm:pt>
    <dgm:pt modelId="{B1B97313-50FE-49FF-A812-5A9DAACF3B60}" type="pres">
      <dgm:prSet presAssocID="{FD22B46B-C7C2-4ACE-8086-2865673C5418}" presName="parentText" presStyleLbl="node1" presStyleIdx="4" presStyleCnt="5" custLinFactNeighborX="16136" custLinFactNeighborY="40997">
        <dgm:presLayoutVars>
          <dgm:chMax val="0"/>
          <dgm:bulletEnabled val="1"/>
        </dgm:presLayoutVars>
      </dgm:prSet>
      <dgm:spPr/>
    </dgm:pt>
    <dgm:pt modelId="{99EE1609-ED4B-4ACB-895C-879B59630146}" type="pres">
      <dgm:prSet presAssocID="{FD22B46B-C7C2-4ACE-8086-2865673C5418}" presName="negativeSpace" presStyleCnt="0"/>
      <dgm:spPr/>
    </dgm:pt>
    <dgm:pt modelId="{A67B1758-26D0-4CEB-ACE2-2C31A57116EB}" type="pres">
      <dgm:prSet presAssocID="{FD22B46B-C7C2-4ACE-8086-2865673C541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94445110-1A3F-46FA-A349-3E29856CD012}" type="presOf" srcId="{B4BA5808-E692-4105-8B31-CAA4EE282EE0}" destId="{CDEA6B84-FA93-4012-860C-D5E695D289BE}" srcOrd="1" destOrd="0" presId="urn:microsoft.com/office/officeart/2005/8/layout/list1"/>
    <dgm:cxn modelId="{613DD81D-90EE-4178-866F-DC174D43A83A}" type="presOf" srcId="{52A148AB-E87E-41BD-A765-C7A8E39809DF}" destId="{A17D64A5-607F-40B4-B68E-CDEF80A55A12}" srcOrd="0" destOrd="0" presId="urn:microsoft.com/office/officeart/2005/8/layout/list1"/>
    <dgm:cxn modelId="{30AA1220-9CF5-486A-9C98-7E09CA1638C2}" srcId="{E5D4203B-F7E5-4C93-B992-AE82629FCEFF}" destId="{FD22B46B-C7C2-4ACE-8086-2865673C5418}" srcOrd="4" destOrd="0" parTransId="{E2D097D9-641B-4B9A-A18D-2C3B4BE42D93}" sibTransId="{596CFC7C-C31D-4FA3-9BF6-A50EE31E1CC2}"/>
    <dgm:cxn modelId="{60E82523-8B74-4C94-BE1A-F2366B0DAB14}" srcId="{E5D4203B-F7E5-4C93-B992-AE82629FCEFF}" destId="{B4BA5808-E692-4105-8B31-CAA4EE282EE0}" srcOrd="2" destOrd="0" parTransId="{923AE082-3800-4D9B-86BC-ED6582DAEB88}" sibTransId="{628C206F-B420-4031-AA20-853668876F13}"/>
    <dgm:cxn modelId="{695B9F29-4857-4F53-B579-AA3AFBC1E3AD}" type="presOf" srcId="{B4BA5808-E692-4105-8B31-CAA4EE282EE0}" destId="{ECF0178D-FD02-4AB7-AB28-38C4D63CCCF6}" srcOrd="0" destOrd="0" presId="urn:microsoft.com/office/officeart/2005/8/layout/list1"/>
    <dgm:cxn modelId="{84D0C63C-5B5B-4E97-A9BD-A5F32451D24B}" type="presOf" srcId="{E5D4203B-F7E5-4C93-B992-AE82629FCEFF}" destId="{3790FDF1-4FDE-4579-B70E-A67F0A91D60F}" srcOrd="0" destOrd="0" presId="urn:microsoft.com/office/officeart/2005/8/layout/list1"/>
    <dgm:cxn modelId="{E0174343-6E62-42A4-BB77-564829980385}" type="presOf" srcId="{FD22B46B-C7C2-4ACE-8086-2865673C5418}" destId="{B1B97313-50FE-49FF-A812-5A9DAACF3B60}" srcOrd="1" destOrd="0" presId="urn:microsoft.com/office/officeart/2005/8/layout/list1"/>
    <dgm:cxn modelId="{EF74B64E-1875-48DA-A6DB-F774853A1592}" type="presOf" srcId="{F88F1F73-5258-4FB7-B3EE-B821E632A670}" destId="{4F70E656-5BA5-4165-AC82-3CD595BB6C44}" srcOrd="1" destOrd="0" presId="urn:microsoft.com/office/officeart/2005/8/layout/list1"/>
    <dgm:cxn modelId="{4FF23281-3D63-4FBA-854F-F12644E8A11C}" type="presOf" srcId="{702D5944-A0D3-4F26-9AF4-E8DF1C11AB4D}" destId="{FDA84280-7957-4575-84EC-4CE0129CF3B8}" srcOrd="1" destOrd="0" presId="urn:microsoft.com/office/officeart/2005/8/layout/list1"/>
    <dgm:cxn modelId="{EB0906A7-ABEB-4BD6-A46B-724D9D66B1CE}" srcId="{E5D4203B-F7E5-4C93-B992-AE82629FCEFF}" destId="{52A148AB-E87E-41BD-A765-C7A8E39809DF}" srcOrd="1" destOrd="0" parTransId="{9DCE947D-3BE5-4107-A53E-30F750B838BA}" sibTransId="{653FEBE0-E72D-478B-B984-69E505C216DF}"/>
    <dgm:cxn modelId="{9FACF1AA-4D58-4EC0-9C02-0521CF499FC8}" type="presOf" srcId="{F88F1F73-5258-4FB7-B3EE-B821E632A670}" destId="{2411754D-2B30-4A00-9756-7A0DF8D579A0}" srcOrd="0" destOrd="0" presId="urn:microsoft.com/office/officeart/2005/8/layout/list1"/>
    <dgm:cxn modelId="{1E102BB6-BC74-4868-949D-B23E3BC151D9}" srcId="{E5D4203B-F7E5-4C93-B992-AE82629FCEFF}" destId="{702D5944-A0D3-4F26-9AF4-E8DF1C11AB4D}" srcOrd="3" destOrd="0" parTransId="{35E932DD-31BE-415F-B99E-BDC412AB9172}" sibTransId="{6ECF7343-C719-4912-9F2E-C2F40CB97332}"/>
    <dgm:cxn modelId="{38EAC3BB-236B-4605-A09A-F36AA7FE09FF}" type="presOf" srcId="{FD22B46B-C7C2-4ACE-8086-2865673C5418}" destId="{CBC813A7-C2B7-4EEA-B819-DBB395B4C17B}" srcOrd="0" destOrd="0" presId="urn:microsoft.com/office/officeart/2005/8/layout/list1"/>
    <dgm:cxn modelId="{E4B080DE-711E-47A7-AC63-97A8B4C6E74E}" srcId="{E5D4203B-F7E5-4C93-B992-AE82629FCEFF}" destId="{F88F1F73-5258-4FB7-B3EE-B821E632A670}" srcOrd="0" destOrd="0" parTransId="{8B6AE90A-795F-4E85-A430-367C84AE2BED}" sibTransId="{C033C2E1-51BF-41CC-8D79-F1DAEC4C35A6}"/>
    <dgm:cxn modelId="{B9729DDF-9F82-42C8-8049-C42E1B142200}" type="presOf" srcId="{52A148AB-E87E-41BD-A765-C7A8E39809DF}" destId="{072520F7-A609-4DAF-A5BF-6B0DC6603CBC}" srcOrd="1" destOrd="0" presId="urn:microsoft.com/office/officeart/2005/8/layout/list1"/>
    <dgm:cxn modelId="{6ED758E1-14CF-4556-B205-012C785FD12E}" type="presOf" srcId="{702D5944-A0D3-4F26-9AF4-E8DF1C11AB4D}" destId="{66EB8DE4-DD59-4DA1-8336-E6D0A923B575}" srcOrd="0" destOrd="0" presId="urn:microsoft.com/office/officeart/2005/8/layout/list1"/>
    <dgm:cxn modelId="{C25A91A2-597F-4EF1-B405-4AB7D67B40FF}" type="presParOf" srcId="{3790FDF1-4FDE-4579-B70E-A67F0A91D60F}" destId="{92A83356-551A-42AF-9920-55FD4D32EF4A}" srcOrd="0" destOrd="0" presId="urn:microsoft.com/office/officeart/2005/8/layout/list1"/>
    <dgm:cxn modelId="{CE35D0D3-2B0D-4845-9BB8-D8C1D536CAFC}" type="presParOf" srcId="{92A83356-551A-42AF-9920-55FD4D32EF4A}" destId="{2411754D-2B30-4A00-9756-7A0DF8D579A0}" srcOrd="0" destOrd="0" presId="urn:microsoft.com/office/officeart/2005/8/layout/list1"/>
    <dgm:cxn modelId="{07F2198C-6FC3-497B-A18F-606F57274068}" type="presParOf" srcId="{92A83356-551A-42AF-9920-55FD4D32EF4A}" destId="{4F70E656-5BA5-4165-AC82-3CD595BB6C44}" srcOrd="1" destOrd="0" presId="urn:microsoft.com/office/officeart/2005/8/layout/list1"/>
    <dgm:cxn modelId="{4E49489C-8359-4506-A961-37A2CE8F5759}" type="presParOf" srcId="{3790FDF1-4FDE-4579-B70E-A67F0A91D60F}" destId="{6C9D5029-7DC2-485C-854D-4E63F6B91DB3}" srcOrd="1" destOrd="0" presId="urn:microsoft.com/office/officeart/2005/8/layout/list1"/>
    <dgm:cxn modelId="{3ABAE09D-A16E-415F-81A8-FAE066C932E0}" type="presParOf" srcId="{3790FDF1-4FDE-4579-B70E-A67F0A91D60F}" destId="{F5B755AC-5ED0-45EB-8CD8-DED32DB6CC44}" srcOrd="2" destOrd="0" presId="urn:microsoft.com/office/officeart/2005/8/layout/list1"/>
    <dgm:cxn modelId="{9BB7077D-3E9E-4656-97F9-4167B62EEE8B}" type="presParOf" srcId="{3790FDF1-4FDE-4579-B70E-A67F0A91D60F}" destId="{8E7EF6FD-2F4D-4E3A-B54E-84C55CEA364D}" srcOrd="3" destOrd="0" presId="urn:microsoft.com/office/officeart/2005/8/layout/list1"/>
    <dgm:cxn modelId="{734CA089-83F7-49B9-BF52-386B7EE8E19E}" type="presParOf" srcId="{3790FDF1-4FDE-4579-B70E-A67F0A91D60F}" destId="{9F4E3ED8-F49E-4FB9-89E1-F8C5AA3B2E0A}" srcOrd="4" destOrd="0" presId="urn:microsoft.com/office/officeart/2005/8/layout/list1"/>
    <dgm:cxn modelId="{5BE4E746-7E00-40E5-9D56-DCBD6E8DCAE7}" type="presParOf" srcId="{9F4E3ED8-F49E-4FB9-89E1-F8C5AA3B2E0A}" destId="{A17D64A5-607F-40B4-B68E-CDEF80A55A12}" srcOrd="0" destOrd="0" presId="urn:microsoft.com/office/officeart/2005/8/layout/list1"/>
    <dgm:cxn modelId="{BBBCD81C-6832-425E-85B2-98DDAE0E2BDA}" type="presParOf" srcId="{9F4E3ED8-F49E-4FB9-89E1-F8C5AA3B2E0A}" destId="{072520F7-A609-4DAF-A5BF-6B0DC6603CBC}" srcOrd="1" destOrd="0" presId="urn:microsoft.com/office/officeart/2005/8/layout/list1"/>
    <dgm:cxn modelId="{DD714309-2898-4C88-B56D-D66570F1FFE0}" type="presParOf" srcId="{3790FDF1-4FDE-4579-B70E-A67F0A91D60F}" destId="{CCD4A988-3BCD-482F-BDDF-A2802A00FFF1}" srcOrd="5" destOrd="0" presId="urn:microsoft.com/office/officeart/2005/8/layout/list1"/>
    <dgm:cxn modelId="{EC46BB94-CA29-45CF-98C3-593EC4D20824}" type="presParOf" srcId="{3790FDF1-4FDE-4579-B70E-A67F0A91D60F}" destId="{29FC7B15-12C7-4180-BB1A-21B67EE6AD11}" srcOrd="6" destOrd="0" presId="urn:microsoft.com/office/officeart/2005/8/layout/list1"/>
    <dgm:cxn modelId="{13504351-8598-4A01-931D-6D5A5E8466EF}" type="presParOf" srcId="{3790FDF1-4FDE-4579-B70E-A67F0A91D60F}" destId="{BD4D4636-45DE-4C60-8BA2-A08B143049C2}" srcOrd="7" destOrd="0" presId="urn:microsoft.com/office/officeart/2005/8/layout/list1"/>
    <dgm:cxn modelId="{A0960D64-3AE6-41AF-A489-2C84CF4599AB}" type="presParOf" srcId="{3790FDF1-4FDE-4579-B70E-A67F0A91D60F}" destId="{CA4E6F51-20F4-4221-98F1-5EFB5B1E6484}" srcOrd="8" destOrd="0" presId="urn:microsoft.com/office/officeart/2005/8/layout/list1"/>
    <dgm:cxn modelId="{3375825B-2256-478D-B1E1-0E9049E6D925}" type="presParOf" srcId="{CA4E6F51-20F4-4221-98F1-5EFB5B1E6484}" destId="{ECF0178D-FD02-4AB7-AB28-38C4D63CCCF6}" srcOrd="0" destOrd="0" presId="urn:microsoft.com/office/officeart/2005/8/layout/list1"/>
    <dgm:cxn modelId="{E77EF902-DF0B-4E2B-921A-CF029F0D73B8}" type="presParOf" srcId="{CA4E6F51-20F4-4221-98F1-5EFB5B1E6484}" destId="{CDEA6B84-FA93-4012-860C-D5E695D289BE}" srcOrd="1" destOrd="0" presId="urn:microsoft.com/office/officeart/2005/8/layout/list1"/>
    <dgm:cxn modelId="{A3A70244-222F-42E7-8070-02AEFCBA978E}" type="presParOf" srcId="{3790FDF1-4FDE-4579-B70E-A67F0A91D60F}" destId="{409C043A-EFFA-45FB-B683-913B3CB140C5}" srcOrd="9" destOrd="0" presId="urn:microsoft.com/office/officeart/2005/8/layout/list1"/>
    <dgm:cxn modelId="{877D3E13-1708-4835-AEB1-B98C1CEB9508}" type="presParOf" srcId="{3790FDF1-4FDE-4579-B70E-A67F0A91D60F}" destId="{ACF7B2E2-1532-4A5D-8561-1FDFE0225A37}" srcOrd="10" destOrd="0" presId="urn:microsoft.com/office/officeart/2005/8/layout/list1"/>
    <dgm:cxn modelId="{F0D2F8F1-AC0B-4C92-A4F1-4E19D0FB334D}" type="presParOf" srcId="{3790FDF1-4FDE-4579-B70E-A67F0A91D60F}" destId="{0417013A-F1E4-4146-BD5D-77AB33547208}" srcOrd="11" destOrd="0" presId="urn:microsoft.com/office/officeart/2005/8/layout/list1"/>
    <dgm:cxn modelId="{402D682E-19B9-40A0-B193-70C4EA64C57D}" type="presParOf" srcId="{3790FDF1-4FDE-4579-B70E-A67F0A91D60F}" destId="{F13257BC-06B3-44AE-AC24-EE849DD222A0}" srcOrd="12" destOrd="0" presId="urn:microsoft.com/office/officeart/2005/8/layout/list1"/>
    <dgm:cxn modelId="{C77C0276-F7E0-46BB-BBFB-03331A6FBC35}" type="presParOf" srcId="{F13257BC-06B3-44AE-AC24-EE849DD222A0}" destId="{66EB8DE4-DD59-4DA1-8336-E6D0A923B575}" srcOrd="0" destOrd="0" presId="urn:microsoft.com/office/officeart/2005/8/layout/list1"/>
    <dgm:cxn modelId="{10AEF2C0-8305-48F5-81EA-0968834F2213}" type="presParOf" srcId="{F13257BC-06B3-44AE-AC24-EE849DD222A0}" destId="{FDA84280-7957-4575-84EC-4CE0129CF3B8}" srcOrd="1" destOrd="0" presId="urn:microsoft.com/office/officeart/2005/8/layout/list1"/>
    <dgm:cxn modelId="{EB598C0D-4D64-4198-962F-4B95788FE468}" type="presParOf" srcId="{3790FDF1-4FDE-4579-B70E-A67F0A91D60F}" destId="{68CCBFAE-737F-4B44-B1ED-7C7CE8E07DBB}" srcOrd="13" destOrd="0" presId="urn:microsoft.com/office/officeart/2005/8/layout/list1"/>
    <dgm:cxn modelId="{1BDDDA00-B911-4381-AE17-A9F871A2BDDA}" type="presParOf" srcId="{3790FDF1-4FDE-4579-B70E-A67F0A91D60F}" destId="{89AAAF69-4044-4488-9273-01C1F333D71C}" srcOrd="14" destOrd="0" presId="urn:microsoft.com/office/officeart/2005/8/layout/list1"/>
    <dgm:cxn modelId="{BE8820FE-A159-4347-BBB5-34EB66D0A5D9}" type="presParOf" srcId="{3790FDF1-4FDE-4579-B70E-A67F0A91D60F}" destId="{EB171EE9-BA62-47C6-B035-D67F41A5A67E}" srcOrd="15" destOrd="0" presId="urn:microsoft.com/office/officeart/2005/8/layout/list1"/>
    <dgm:cxn modelId="{C881FCDD-FFAA-40DE-B51E-F8FF8E4C5D3C}" type="presParOf" srcId="{3790FDF1-4FDE-4579-B70E-A67F0A91D60F}" destId="{A475B6DB-9F4B-42A4-A9B6-DE6B4E682C58}" srcOrd="16" destOrd="0" presId="urn:microsoft.com/office/officeart/2005/8/layout/list1"/>
    <dgm:cxn modelId="{3AF0B5C0-C6B5-4F2A-9802-67DF3599E510}" type="presParOf" srcId="{A475B6DB-9F4B-42A4-A9B6-DE6B4E682C58}" destId="{CBC813A7-C2B7-4EEA-B819-DBB395B4C17B}" srcOrd="0" destOrd="0" presId="urn:microsoft.com/office/officeart/2005/8/layout/list1"/>
    <dgm:cxn modelId="{1AAB3A47-D82C-4D7C-AC60-3B17CE8A6213}" type="presParOf" srcId="{A475B6DB-9F4B-42A4-A9B6-DE6B4E682C58}" destId="{B1B97313-50FE-49FF-A812-5A9DAACF3B60}" srcOrd="1" destOrd="0" presId="urn:microsoft.com/office/officeart/2005/8/layout/list1"/>
    <dgm:cxn modelId="{0D81B3DC-F7A0-4B2C-9498-03DB6920BC13}" type="presParOf" srcId="{3790FDF1-4FDE-4579-B70E-A67F0A91D60F}" destId="{99EE1609-ED4B-4ACB-895C-879B59630146}" srcOrd="17" destOrd="0" presId="urn:microsoft.com/office/officeart/2005/8/layout/list1"/>
    <dgm:cxn modelId="{34FCD951-CAE4-450B-8A9A-D0D65BAE1F57}" type="presParOf" srcId="{3790FDF1-4FDE-4579-B70E-A67F0A91D60F}" destId="{A67B1758-26D0-4CEB-ACE2-2C31A57116E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6B4F7-ED4A-4FBC-9A24-DEFF3D4F64D7}">
      <dsp:nvSpPr>
        <dsp:cNvPr id="0" name=""/>
        <dsp:cNvSpPr/>
      </dsp:nvSpPr>
      <dsp:spPr>
        <a:xfrm>
          <a:off x="3995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Presented by</a:t>
          </a:r>
          <a:r>
            <a:rPr lang="en-US" sz="3000" kern="1200" dirty="0"/>
            <a:t>:</a:t>
          </a:r>
        </a:p>
      </dsp:txBody>
      <dsp:txXfrm>
        <a:off x="3995" y="1840715"/>
        <a:ext cx="1788755" cy="894377"/>
      </dsp:txXfrm>
    </dsp:sp>
    <dsp:sp modelId="{5ECBF001-38A9-476A-B400-7D03C54FB978}">
      <dsp:nvSpPr>
        <dsp:cNvPr id="0" name=""/>
        <dsp:cNvSpPr/>
      </dsp:nvSpPr>
      <dsp:spPr>
        <a:xfrm>
          <a:off x="2168390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Mohamed Ahmed</a:t>
          </a:r>
        </a:p>
      </dsp:txBody>
      <dsp:txXfrm>
        <a:off x="2168390" y="1840715"/>
        <a:ext cx="1788755" cy="894377"/>
      </dsp:txXfrm>
    </dsp:sp>
    <dsp:sp modelId="{ECE091A3-78E9-430E-8EAE-44B41F95F82D}">
      <dsp:nvSpPr>
        <dsp:cNvPr id="0" name=""/>
        <dsp:cNvSpPr/>
      </dsp:nvSpPr>
      <dsp:spPr>
        <a:xfrm>
          <a:off x="4332784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Omar Mokhtar</a:t>
          </a:r>
        </a:p>
      </dsp:txBody>
      <dsp:txXfrm>
        <a:off x="4332784" y="1840715"/>
        <a:ext cx="1788755" cy="894377"/>
      </dsp:txXfrm>
    </dsp:sp>
    <dsp:sp modelId="{A3E812B5-B0F8-4E5E-AAEE-B6D3BC66BDF0}">
      <dsp:nvSpPr>
        <dsp:cNvPr id="0" name=""/>
        <dsp:cNvSpPr/>
      </dsp:nvSpPr>
      <dsp:spPr>
        <a:xfrm>
          <a:off x="6497179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Mohamed Kamal </a:t>
          </a:r>
        </a:p>
      </dsp:txBody>
      <dsp:txXfrm>
        <a:off x="6497179" y="1840715"/>
        <a:ext cx="1788755" cy="894377"/>
      </dsp:txXfrm>
    </dsp:sp>
    <dsp:sp modelId="{91A14776-C006-43C9-900B-C3F83FB14951}">
      <dsp:nvSpPr>
        <dsp:cNvPr id="0" name=""/>
        <dsp:cNvSpPr/>
      </dsp:nvSpPr>
      <dsp:spPr>
        <a:xfrm>
          <a:off x="8661574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Mustafa Waheed </a:t>
          </a:r>
        </a:p>
      </dsp:txBody>
      <dsp:txXfrm>
        <a:off x="8661574" y="1840715"/>
        <a:ext cx="1788755" cy="894377"/>
      </dsp:txXfrm>
    </dsp:sp>
    <dsp:sp modelId="{90219C86-988B-4674-BDDB-E944AF015867}">
      <dsp:nvSpPr>
        <dsp:cNvPr id="0" name=""/>
        <dsp:cNvSpPr/>
      </dsp:nvSpPr>
      <dsp:spPr>
        <a:xfrm>
          <a:off x="10825968" y="1840715"/>
          <a:ext cx="1788755" cy="8943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Mostafa Hamed</a:t>
          </a:r>
        </a:p>
      </dsp:txBody>
      <dsp:txXfrm>
        <a:off x="10825968" y="1840715"/>
        <a:ext cx="1788755" cy="8943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755AC-5ED0-45EB-8CD8-DED32DB6CC44}">
      <dsp:nvSpPr>
        <dsp:cNvPr id="0" name=""/>
        <dsp:cNvSpPr/>
      </dsp:nvSpPr>
      <dsp:spPr>
        <a:xfrm>
          <a:off x="0" y="792380"/>
          <a:ext cx="800020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0E656-5BA5-4165-AC82-3CD595BB6C44}">
      <dsp:nvSpPr>
        <dsp:cNvPr id="0" name=""/>
        <dsp:cNvSpPr/>
      </dsp:nvSpPr>
      <dsp:spPr>
        <a:xfrm>
          <a:off x="463667" y="762776"/>
          <a:ext cx="5600140" cy="7675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72" tIns="0" rIns="2116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Introduction</a:t>
          </a:r>
        </a:p>
      </dsp:txBody>
      <dsp:txXfrm>
        <a:off x="501134" y="800243"/>
        <a:ext cx="5525206" cy="692586"/>
      </dsp:txXfrm>
    </dsp:sp>
    <dsp:sp modelId="{29FC7B15-12C7-4180-BB1A-21B67EE6AD11}">
      <dsp:nvSpPr>
        <dsp:cNvPr id="0" name=""/>
        <dsp:cNvSpPr/>
      </dsp:nvSpPr>
      <dsp:spPr>
        <a:xfrm>
          <a:off x="0" y="1957271"/>
          <a:ext cx="800020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520F7-A609-4DAF-A5BF-6B0DC6603CBC}">
      <dsp:nvSpPr>
        <dsp:cNvPr id="0" name=""/>
        <dsp:cNvSpPr/>
      </dsp:nvSpPr>
      <dsp:spPr>
        <a:xfrm>
          <a:off x="463667" y="1865760"/>
          <a:ext cx="5600140" cy="7675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72" tIns="0" rIns="2116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Origins of Coffee </a:t>
          </a:r>
        </a:p>
      </dsp:txBody>
      <dsp:txXfrm>
        <a:off x="501134" y="1903227"/>
        <a:ext cx="5525206" cy="692586"/>
      </dsp:txXfrm>
    </dsp:sp>
    <dsp:sp modelId="{ACF7B2E2-1532-4A5D-8561-1FDFE0225A37}">
      <dsp:nvSpPr>
        <dsp:cNvPr id="0" name=""/>
        <dsp:cNvSpPr/>
      </dsp:nvSpPr>
      <dsp:spPr>
        <a:xfrm>
          <a:off x="0" y="3136631"/>
          <a:ext cx="800020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A6B84-FA93-4012-860C-D5E695D289BE}">
      <dsp:nvSpPr>
        <dsp:cNvPr id="0" name=""/>
        <dsp:cNvSpPr/>
      </dsp:nvSpPr>
      <dsp:spPr>
        <a:xfrm>
          <a:off x="463667" y="3025479"/>
          <a:ext cx="5600140" cy="7675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72" tIns="0" rIns="2116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What is Coffee and what does it do ?</a:t>
          </a:r>
        </a:p>
      </dsp:txBody>
      <dsp:txXfrm>
        <a:off x="501134" y="3062946"/>
        <a:ext cx="5525206" cy="692586"/>
      </dsp:txXfrm>
    </dsp:sp>
    <dsp:sp modelId="{89AAAF69-4044-4488-9273-01C1F333D71C}">
      <dsp:nvSpPr>
        <dsp:cNvPr id="0" name=""/>
        <dsp:cNvSpPr/>
      </dsp:nvSpPr>
      <dsp:spPr>
        <a:xfrm>
          <a:off x="0" y="4315992"/>
          <a:ext cx="800020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84280-7957-4575-84EC-4CE0129CF3B8}">
      <dsp:nvSpPr>
        <dsp:cNvPr id="0" name=""/>
        <dsp:cNvSpPr/>
      </dsp:nvSpPr>
      <dsp:spPr>
        <a:xfrm>
          <a:off x="463667" y="4236714"/>
          <a:ext cx="5600140" cy="7675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72" tIns="0" rIns="2116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Coffee’s cultural significance and uses </a:t>
          </a:r>
        </a:p>
      </dsp:txBody>
      <dsp:txXfrm>
        <a:off x="501134" y="4274181"/>
        <a:ext cx="5525206" cy="692586"/>
      </dsp:txXfrm>
    </dsp:sp>
    <dsp:sp modelId="{A67B1758-26D0-4CEB-ACE2-2C31A57116EB}">
      <dsp:nvSpPr>
        <dsp:cNvPr id="0" name=""/>
        <dsp:cNvSpPr/>
      </dsp:nvSpPr>
      <dsp:spPr>
        <a:xfrm>
          <a:off x="0" y="5495352"/>
          <a:ext cx="8000200" cy="655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B97313-50FE-49FF-A812-5A9DAACF3B60}">
      <dsp:nvSpPr>
        <dsp:cNvPr id="0" name=""/>
        <dsp:cNvSpPr/>
      </dsp:nvSpPr>
      <dsp:spPr>
        <a:xfrm>
          <a:off x="464555" y="5426252"/>
          <a:ext cx="5600140" cy="7675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1672" tIns="0" rIns="211672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Conclusion</a:t>
          </a:r>
        </a:p>
      </dsp:txBody>
      <dsp:txXfrm>
        <a:off x="502022" y="5463719"/>
        <a:ext cx="5525206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2026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26742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F0BCB-CDB6-45DF-9116-0A9E9E42D5AF}"/>
              </a:ext>
            </a:extLst>
          </p:cNvPr>
          <p:cNvSpPr txBox="1"/>
          <p:nvPr/>
        </p:nvSpPr>
        <p:spPr>
          <a:xfrm>
            <a:off x="1068405" y="768096"/>
            <a:ext cx="4480817" cy="42793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500">
                <a:latin typeface="+mj-lt"/>
                <a:ea typeface="+mj-ea"/>
                <a:cs typeface="+mj-cs"/>
              </a:rPr>
              <a:t>Coffee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8405" y="5291120"/>
            <a:ext cx="4169664" cy="21946"/>
          </a:xfrm>
          <a:custGeom>
            <a:avLst/>
            <a:gdLst>
              <a:gd name="connsiteX0" fmla="*/ 0 w 4169664"/>
              <a:gd name="connsiteY0" fmla="*/ 0 h 21946"/>
              <a:gd name="connsiteX1" fmla="*/ 694944 w 4169664"/>
              <a:gd name="connsiteY1" fmla="*/ 0 h 21946"/>
              <a:gd name="connsiteX2" fmla="*/ 1473281 w 4169664"/>
              <a:gd name="connsiteY2" fmla="*/ 0 h 21946"/>
              <a:gd name="connsiteX3" fmla="*/ 2084832 w 4169664"/>
              <a:gd name="connsiteY3" fmla="*/ 0 h 21946"/>
              <a:gd name="connsiteX4" fmla="*/ 2696383 w 4169664"/>
              <a:gd name="connsiteY4" fmla="*/ 0 h 21946"/>
              <a:gd name="connsiteX5" fmla="*/ 3433023 w 4169664"/>
              <a:gd name="connsiteY5" fmla="*/ 0 h 21946"/>
              <a:gd name="connsiteX6" fmla="*/ 4169664 w 4169664"/>
              <a:gd name="connsiteY6" fmla="*/ 0 h 21946"/>
              <a:gd name="connsiteX7" fmla="*/ 4169664 w 4169664"/>
              <a:gd name="connsiteY7" fmla="*/ 21946 h 21946"/>
              <a:gd name="connsiteX8" fmla="*/ 3391327 w 4169664"/>
              <a:gd name="connsiteY8" fmla="*/ 21946 h 21946"/>
              <a:gd name="connsiteX9" fmla="*/ 2654686 w 4169664"/>
              <a:gd name="connsiteY9" fmla="*/ 21946 h 21946"/>
              <a:gd name="connsiteX10" fmla="*/ 1959742 w 4169664"/>
              <a:gd name="connsiteY10" fmla="*/ 21946 h 21946"/>
              <a:gd name="connsiteX11" fmla="*/ 1223101 w 4169664"/>
              <a:gd name="connsiteY11" fmla="*/ 21946 h 21946"/>
              <a:gd name="connsiteX12" fmla="*/ 0 w 4169664"/>
              <a:gd name="connsiteY12" fmla="*/ 21946 h 21946"/>
              <a:gd name="connsiteX13" fmla="*/ 0 w 4169664"/>
              <a:gd name="connsiteY13" fmla="*/ 0 h 2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169664" h="21946" fill="none" extrusionOk="0">
                <a:moveTo>
                  <a:pt x="0" y="0"/>
                </a:moveTo>
                <a:cubicBezTo>
                  <a:pt x="339081" y="33322"/>
                  <a:pt x="420647" y="21609"/>
                  <a:pt x="694944" y="0"/>
                </a:cubicBezTo>
                <a:cubicBezTo>
                  <a:pt x="969241" y="-21609"/>
                  <a:pt x="1180055" y="-24321"/>
                  <a:pt x="1473281" y="0"/>
                </a:cubicBezTo>
                <a:cubicBezTo>
                  <a:pt x="1766507" y="24321"/>
                  <a:pt x="1796116" y="13114"/>
                  <a:pt x="2084832" y="0"/>
                </a:cubicBezTo>
                <a:cubicBezTo>
                  <a:pt x="2373548" y="-13114"/>
                  <a:pt x="2413942" y="29356"/>
                  <a:pt x="2696383" y="0"/>
                </a:cubicBezTo>
                <a:cubicBezTo>
                  <a:pt x="2978824" y="-29356"/>
                  <a:pt x="3118658" y="6767"/>
                  <a:pt x="3433023" y="0"/>
                </a:cubicBezTo>
                <a:cubicBezTo>
                  <a:pt x="3747388" y="-6767"/>
                  <a:pt x="3991753" y="34038"/>
                  <a:pt x="4169664" y="0"/>
                </a:cubicBezTo>
                <a:cubicBezTo>
                  <a:pt x="4170206" y="9051"/>
                  <a:pt x="4169188" y="17369"/>
                  <a:pt x="4169664" y="21946"/>
                </a:cubicBezTo>
                <a:cubicBezTo>
                  <a:pt x="3988313" y="44320"/>
                  <a:pt x="3581828" y="-3110"/>
                  <a:pt x="3391327" y="21946"/>
                </a:cubicBezTo>
                <a:cubicBezTo>
                  <a:pt x="3200826" y="47002"/>
                  <a:pt x="2815087" y="42788"/>
                  <a:pt x="2654686" y="21946"/>
                </a:cubicBezTo>
                <a:cubicBezTo>
                  <a:pt x="2494285" y="1104"/>
                  <a:pt x="2170161" y="39259"/>
                  <a:pt x="1959742" y="21946"/>
                </a:cubicBezTo>
                <a:cubicBezTo>
                  <a:pt x="1749323" y="4633"/>
                  <a:pt x="1372803" y="22092"/>
                  <a:pt x="1223101" y="21946"/>
                </a:cubicBezTo>
                <a:cubicBezTo>
                  <a:pt x="1073399" y="21800"/>
                  <a:pt x="522747" y="79676"/>
                  <a:pt x="0" y="21946"/>
                </a:cubicBezTo>
                <a:cubicBezTo>
                  <a:pt x="-160" y="11058"/>
                  <a:pt x="-1077" y="7820"/>
                  <a:pt x="0" y="0"/>
                </a:cubicBezTo>
                <a:close/>
              </a:path>
              <a:path w="4169664" h="21946" stroke="0" extrusionOk="0">
                <a:moveTo>
                  <a:pt x="0" y="0"/>
                </a:moveTo>
                <a:cubicBezTo>
                  <a:pt x="166200" y="-27625"/>
                  <a:pt x="425856" y="-30093"/>
                  <a:pt x="611551" y="0"/>
                </a:cubicBezTo>
                <a:cubicBezTo>
                  <a:pt x="797246" y="30093"/>
                  <a:pt x="1072994" y="-17054"/>
                  <a:pt x="1389888" y="0"/>
                </a:cubicBezTo>
                <a:cubicBezTo>
                  <a:pt x="1706782" y="17054"/>
                  <a:pt x="1754458" y="3344"/>
                  <a:pt x="1959742" y="0"/>
                </a:cubicBezTo>
                <a:cubicBezTo>
                  <a:pt x="2165026" y="-3344"/>
                  <a:pt x="2365478" y="-9580"/>
                  <a:pt x="2529596" y="0"/>
                </a:cubicBezTo>
                <a:cubicBezTo>
                  <a:pt x="2693714" y="9580"/>
                  <a:pt x="2957733" y="32618"/>
                  <a:pt x="3224540" y="0"/>
                </a:cubicBezTo>
                <a:cubicBezTo>
                  <a:pt x="3491347" y="-32618"/>
                  <a:pt x="3872692" y="41261"/>
                  <a:pt x="4169664" y="0"/>
                </a:cubicBezTo>
                <a:cubicBezTo>
                  <a:pt x="4169553" y="6078"/>
                  <a:pt x="4169935" y="12216"/>
                  <a:pt x="4169664" y="21946"/>
                </a:cubicBezTo>
                <a:cubicBezTo>
                  <a:pt x="3965016" y="-712"/>
                  <a:pt x="3738696" y="36627"/>
                  <a:pt x="3558113" y="21946"/>
                </a:cubicBezTo>
                <a:cubicBezTo>
                  <a:pt x="3377530" y="7265"/>
                  <a:pt x="3151416" y="53811"/>
                  <a:pt x="2904866" y="21946"/>
                </a:cubicBezTo>
                <a:cubicBezTo>
                  <a:pt x="2658316" y="-9919"/>
                  <a:pt x="2478158" y="31350"/>
                  <a:pt x="2126529" y="21946"/>
                </a:cubicBezTo>
                <a:cubicBezTo>
                  <a:pt x="1774900" y="12542"/>
                  <a:pt x="1614996" y="37381"/>
                  <a:pt x="1473281" y="21946"/>
                </a:cubicBezTo>
                <a:cubicBezTo>
                  <a:pt x="1331566" y="6511"/>
                  <a:pt x="1143949" y="-9533"/>
                  <a:pt x="820034" y="21946"/>
                </a:cubicBezTo>
                <a:cubicBezTo>
                  <a:pt x="496119" y="53425"/>
                  <a:pt x="198996" y="51722"/>
                  <a:pt x="0" y="21946"/>
                </a:cubicBezTo>
                <a:cubicBezTo>
                  <a:pt x="-615" y="16860"/>
                  <a:pt x="1003" y="822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5816F6-AE93-42E2-A037-8295DC5F86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485"/>
          <a:stretch>
            <a:fillRect/>
          </a:stretch>
        </p:blipFill>
        <p:spPr>
          <a:xfrm>
            <a:off x="6374042" y="10"/>
            <a:ext cx="8254530" cy="8229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141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1732" y="593527"/>
            <a:ext cx="7633335" cy="1348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Economic and Environmental Footprint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41732" y="2374106"/>
            <a:ext cx="2364581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25M+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6241732" y="3356015"/>
            <a:ext cx="2364581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Farmers Supported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41732" y="4159806"/>
            <a:ext cx="23645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Livelihoods supported globally.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875990" y="2374106"/>
            <a:ext cx="2364700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1st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8875990" y="3356015"/>
            <a:ext cx="2364700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Traded Commodity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8875990" y="4159806"/>
            <a:ext cx="236470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One of the most traded commodities.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1510367" y="2374106"/>
            <a:ext cx="2364581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11510367" y="3356015"/>
            <a:ext cx="2364581" cy="6743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Environmental Concerns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1510367" y="4159806"/>
            <a:ext cx="2364581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Deforestation, water usage, pesticides.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875990" y="5497711"/>
            <a:ext cx="2364700" cy="712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5600" dirty="0"/>
          </a:p>
        </p:txBody>
      </p:sp>
      <p:sp>
        <p:nvSpPr>
          <p:cNvPr id="14" name="Text 11"/>
          <p:cNvSpPr/>
          <p:nvPr/>
        </p:nvSpPr>
        <p:spPr>
          <a:xfrm>
            <a:off x="8875990" y="6479619"/>
            <a:ext cx="2364700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Fair Trade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8875990" y="6946225"/>
            <a:ext cx="2364700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Ensures sustainable practices and wages.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3762"/>
            <a:ext cx="7685961" cy="1301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The Enduring Power of Coffee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5420" y="2188012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6631900" y="2396252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Daily Cornerstone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631900" y="2846546"/>
            <a:ext cx="726948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Integral to routines, culture, and economies.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27840" y="3594021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6944320" y="3802261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Rich Importance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944320" y="4252555"/>
            <a:ext cx="695706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History, chemistry, and diverse uses are key.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40260" y="5000030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7256740" y="5208270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Shaping Future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256740" y="5658564"/>
            <a:ext cx="6644640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and sustainability guide its path.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52799" y="6406039"/>
            <a:ext cx="208240" cy="1249799"/>
          </a:xfrm>
          <a:prstGeom prst="roundRect">
            <a:avLst>
              <a:gd name="adj" fmla="val 15005"/>
            </a:avLst>
          </a:prstGeom>
          <a:solidFill>
            <a:srgbClr val="EDEBE3"/>
          </a:solidFill>
          <a:ln/>
        </p:spPr>
      </p:sp>
      <p:sp>
        <p:nvSpPr>
          <p:cNvPr id="14" name="Text 11"/>
          <p:cNvSpPr/>
          <p:nvPr/>
        </p:nvSpPr>
        <p:spPr>
          <a:xfrm>
            <a:off x="7569279" y="6614279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Beyond Beverage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7569279" y="7064573"/>
            <a:ext cx="633210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Connects communities, fuels daily life.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576DB6-59EA-8F44-3893-D2B4FC6444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577603"/>
              </p:ext>
            </p:extLst>
          </p:nvPr>
        </p:nvGraphicFramePr>
        <p:xfrm>
          <a:off x="1005840" y="1826895"/>
          <a:ext cx="12618720" cy="4575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788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B038DEF-CDFC-46FD-A169-DCE043606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73" y="2020507"/>
            <a:ext cx="3738318" cy="28756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Table 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ADAAAA-A3E6-6D99-69F2-E8BA5A77F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625309"/>
              </p:ext>
            </p:extLst>
          </p:nvPr>
        </p:nvGraphicFramePr>
        <p:xfrm>
          <a:off x="703773" y="1190984"/>
          <a:ext cx="8000200" cy="654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9A83AFF-5641-4F5F-A7E6-BDD995E94FBD}"/>
              </a:ext>
            </a:extLst>
          </p:cNvPr>
          <p:cNvSpPr txBox="1"/>
          <p:nvPr/>
        </p:nvSpPr>
        <p:spPr>
          <a:xfrm>
            <a:off x="-1301676" y="493912"/>
            <a:ext cx="8132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504774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10897"/>
            <a:ext cx="65027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Coffee in Our Daily Lives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45983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is more than just a drink; it's a global phenomenon. Billions of cups are enjoyed daily, fueling economies worldwide.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407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It’s a huge industry, with most Americans enjoying it every day. Coffee has truly become an integral part of our routines.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43865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7449" y="783074"/>
            <a:ext cx="5507474" cy="688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The Origins of Coffee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05218" y="1801892"/>
            <a:ext cx="30480" cy="5644515"/>
          </a:xfrm>
          <a:prstGeom prst="roundRect">
            <a:avLst>
              <a:gd name="adj" fmla="val 108416"/>
            </a:avLst>
          </a:prstGeom>
          <a:solidFill>
            <a:srgbClr val="D3D1C9"/>
          </a:solidFill>
          <a:ln/>
        </p:spPr>
      </p:sp>
      <p:sp>
        <p:nvSpPr>
          <p:cNvPr id="5" name="Shape 2"/>
          <p:cNvSpPr/>
          <p:nvPr/>
        </p:nvSpPr>
        <p:spPr>
          <a:xfrm>
            <a:off x="6722566" y="2034421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D3D1C9"/>
          </a:solidFill>
          <a:ln/>
        </p:spPr>
      </p:sp>
      <p:sp>
        <p:nvSpPr>
          <p:cNvPr id="6" name="Shape 3"/>
          <p:cNvSpPr/>
          <p:nvPr/>
        </p:nvSpPr>
        <p:spPr>
          <a:xfrm>
            <a:off x="6257389" y="1801892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7" name="Text 4"/>
          <p:cNvSpPr/>
          <p:nvPr/>
        </p:nvSpPr>
        <p:spPr>
          <a:xfrm>
            <a:off x="6339959" y="1843147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606784" y="1877616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Ethiopian Discovery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06784" y="2353985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Kaldi, a goat herder, discovered coffee around 850 AD.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722566" y="3379470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D3D1C9"/>
          </a:solidFill>
          <a:ln/>
        </p:spPr>
      </p:sp>
      <p:sp>
        <p:nvSpPr>
          <p:cNvPr id="11" name="Shape 8"/>
          <p:cNvSpPr/>
          <p:nvPr/>
        </p:nvSpPr>
        <p:spPr>
          <a:xfrm>
            <a:off x="6257389" y="3146941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2" name="Text 9"/>
          <p:cNvSpPr/>
          <p:nvPr/>
        </p:nvSpPr>
        <p:spPr>
          <a:xfrm>
            <a:off x="6339959" y="3188196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606784" y="3222665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Yemen Cultivation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06784" y="3699034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Sufi monks first cultivated coffee in Yemen in the 15th century.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722566" y="5076944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D3D1C9"/>
          </a:solidFill>
          <a:ln/>
        </p:spPr>
      </p:sp>
      <p:sp>
        <p:nvSpPr>
          <p:cNvPr id="16" name="Shape 13"/>
          <p:cNvSpPr/>
          <p:nvPr/>
        </p:nvSpPr>
        <p:spPr>
          <a:xfrm>
            <a:off x="6257389" y="4844415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17" name="Text 14"/>
          <p:cNvSpPr/>
          <p:nvPr/>
        </p:nvSpPr>
        <p:spPr>
          <a:xfrm>
            <a:off x="6339959" y="4885670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606784" y="4920139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Global Spread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06784" y="5396508"/>
            <a:ext cx="6252567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spread to the Ottoman Empire, then Europe via trade routes.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6722566" y="6774418"/>
            <a:ext cx="660797" cy="30480"/>
          </a:xfrm>
          <a:prstGeom prst="roundRect">
            <a:avLst>
              <a:gd name="adj" fmla="val 108416"/>
            </a:avLst>
          </a:prstGeom>
          <a:solidFill>
            <a:srgbClr val="D3D1C9"/>
          </a:solidFill>
          <a:ln/>
        </p:spPr>
      </p:sp>
      <p:sp>
        <p:nvSpPr>
          <p:cNvPr id="21" name="Shape 18"/>
          <p:cNvSpPr/>
          <p:nvPr/>
        </p:nvSpPr>
        <p:spPr>
          <a:xfrm>
            <a:off x="6257389" y="6541889"/>
            <a:ext cx="495657" cy="495657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sp>
        <p:nvSpPr>
          <p:cNvPr id="22" name="Text 19"/>
          <p:cNvSpPr/>
          <p:nvPr/>
        </p:nvSpPr>
        <p:spPr>
          <a:xfrm>
            <a:off x="6339959" y="6583144"/>
            <a:ext cx="330398" cy="413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600" dirty="0"/>
          </a:p>
        </p:txBody>
      </p:sp>
      <p:sp>
        <p:nvSpPr>
          <p:cNvPr id="23" name="Text 20"/>
          <p:cNvSpPr/>
          <p:nvPr/>
        </p:nvSpPr>
        <p:spPr>
          <a:xfrm>
            <a:off x="7606784" y="6617613"/>
            <a:ext cx="2753678" cy="344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Arrival in Americas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7606784" y="7093982"/>
            <a:ext cx="6252567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was introduced to the Americas in the early 18th century.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730210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What is Caffeine and What Does It Do?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2382560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253" y="2595682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Natural Stimulant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5253" y="305657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Caffeine is an alkaloid found in coffee beans.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3661767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253" y="3874889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Blocks Adenosine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5253" y="4335780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blocks the sleep-promoting neurotransmitter, adenosine.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5" y="4940975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253" y="5154097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Peak Effects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5253" y="561498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Effects peak in 30-60 minutes, with a 5-hour half-life.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65" y="6220182"/>
            <a:ext cx="1065967" cy="127920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253" y="6433304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Enhances Focus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5253" y="6894195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boosts alertness, focus, and mood.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930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Beyond Caffeine: Coffee's Hidden Benefits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507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49328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5286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Rich in Antioxidants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01906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Coffee contains polyphenols and hydrocinnamic acids.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8781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Diabetes Protection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Chlorogenic acid may reduce type 2 diabetes risk.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262920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Essential Nutrients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provides Riboflavin, Niacin, Magnesium, and Potassium.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6280190" y="660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DEBE3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647736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17306" y="6683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Neuroprotective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7017306" y="717351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May protect against Parkinson's and Alzheimer's diseases.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11959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 Global Ritual: Coffee's Cultural Significance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31578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Viennese Coffeehouses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Centers for intellectual discussion in the 17th century.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Swedish Fika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daily coffee break for social connection and relaxation.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2038"/>
            </a:avLst>
          </a:prstGeom>
          <a:solidFill>
            <a:srgbClr val="EDEBE3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Italian Espresso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short, strong, social drink, often consumed standing.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82506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Common Uses of Coffee Today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Morning Ritual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beverage for energy and wakefulness.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Social Lubricant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meetings, dates, and casual gatherings.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Culinary Ingredient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in desserts, marinades, and flavorings.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61613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Medicinal Use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578310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61613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Found in some OTC medications for alertness.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449</Words>
  <Application>Microsoft Office PowerPoint</Application>
  <PresentationFormat>Custom</PresentationFormat>
  <Paragraphs>94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DM Sans Medium</vt:lpstr>
      <vt:lpstr>Calibri Light</vt:lpstr>
      <vt:lpstr>Inter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Abdelwahab</dc:creator>
  <cp:lastModifiedBy>Mohamed Abdelwahab</cp:lastModifiedBy>
  <cp:revision>3</cp:revision>
  <dcterms:created xsi:type="dcterms:W3CDTF">2025-06-15T23:17:28Z</dcterms:created>
  <dcterms:modified xsi:type="dcterms:W3CDTF">2025-06-15T23:35:10Z</dcterms:modified>
</cp:coreProperties>
</file>